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53023f0c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a53023f0c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53023f0c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53023f0c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d81427ec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d81427ec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d81427ec66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d81427ec6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4ee8f25b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a4ee8f25b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a4ee8f25b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a4ee8f25b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4ee8f25b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4ee8f25b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53023f0c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a53023f0c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53023f0c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a53023f0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53023f0c6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a53023f0c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53023f0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53023f0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53023f0c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a53023f0c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nc-silc.org/get-involved/" TargetMode="External"/><Relationship Id="rId4" Type="http://schemas.openxmlformats.org/officeDocument/2006/relationships/hyperlink" Target="https://www.april-rural.org/index.php/en/become-a-member/membership-information" TargetMode="External"/><Relationship Id="rId5" Type="http://schemas.openxmlformats.org/officeDocument/2006/relationships/hyperlink" Target="https://www.april-rural.org/index.php/en/youth/youth-steering-committee" TargetMode="External"/><Relationship Id="rId6" Type="http://schemas.openxmlformats.org/officeDocument/2006/relationships/hyperlink" Target="https://www.april-rural.org/index.php/en/youth/youth-advocacy-committee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3700" y="152400"/>
            <a:ext cx="497659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 Goals</a:t>
            </a:r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 applying for school, getting a tutor, finishing a class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the first step to take toward an education goal(s) that you have?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Other/Misc Goals</a:t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 making new friends, learning a new skill, learning a new language, brushing your teeth 2x a day, reading more books, getting your driver’s license, financial goals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the first step to take toward one of these goals that you have?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check-in next time!</a:t>
            </a:r>
            <a:endParaRPr/>
          </a:p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If you weren’t able to create a vision board for this LEADing On Series, feel free to make one to share at our February meeting! We will have a short discussion on how your goals are going and for anyone to share their vision board who didn’t this evening!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Job/Volunteer Opportunities</a:t>
            </a:r>
            <a:endParaRPr/>
          </a:p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NC SILC membership 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https://nc-silc.org/get-involved/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APRIL membership 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https://www.april-rural.org/index.php/en/become-a-member/membership-information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APRIL Youth Steering Committee 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https://www.april-rural.org/index.php/en/youth/youth-steering-committee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APRIL Youth Advocacy Committee 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https://www.april-rural.org/index.php/en/youth/youth-advocacy-committee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Volunteer Match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APRIL - Program Manager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APRIL - Website Designer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New Year Check-In!</a:t>
            </a:r>
            <a:endParaRPr b="1"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Words of Affirmation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Vision boards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Health goals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Employment goals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Education goals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Misc goals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97" y="863550"/>
            <a:ext cx="4075403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38" y="27400"/>
            <a:ext cx="7909930" cy="508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13" y="0"/>
            <a:ext cx="727477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"/>
            <a:ext cx="3973350" cy="5143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0650" y="0"/>
            <a:ext cx="39733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97335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3350" y="1031801"/>
            <a:ext cx="5170651" cy="290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</a:t>
            </a:r>
            <a:endParaRPr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goals do not have to be “big” or fit into the “norm”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Highschool, university, marriage, buy a house, have children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Not everyone wants to get married, have kids, have a “normal” career, or go to a university. Not everyone is able to do these things, and that is okay. However, it is healthy and fulfilling to have goals. It’s important to be a part of your community.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People with disabilities often experience obstacles with these things.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 Goals</a:t>
            </a:r>
            <a:endParaRPr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 finding a new doctor, </a:t>
            </a:r>
            <a:r>
              <a:rPr lang="en"/>
              <a:t>exercising</a:t>
            </a:r>
            <a:r>
              <a:rPr lang="en"/>
              <a:t> more, eating healthier, mental health, finding more resources and support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the first step to take toward a health goal(s) that you have?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Meredith - find a good seizure doctor in Belgium by April 2025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Kay - go to the YMCA at least 1x a week for the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Hannah - new breathing machine (hopefully by February)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Bergen - has started already, to figure out some health stuff, appointment in April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Flor - completing eating disorder clinic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Employment Goals</a:t>
            </a:r>
            <a:endParaRPr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Examples: finding a new job, leaving a job that’s not right for you, getting the accommodations you need, writing a resume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What’s the first step to take toward an employment goal(s) that you have?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Meredith - put on a great 2025 YLF and reach more with disabilities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Kay - more money for YLNC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Hannah - be professional, be more reliable (practice time management)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Tyeshia - happier at job and in general, looking for a new job (wants to work at a library)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Sasi - keep working at Food Lion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Bergen - getting better at interviews (will see career counselor more this year)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Flor - wants to work at Moses Cone hospital, paid position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