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8" r:id="rId3"/>
    <p:sldId id="282" r:id="rId4"/>
    <p:sldId id="257" r:id="rId5"/>
    <p:sldId id="260" r:id="rId6"/>
    <p:sldId id="265" r:id="rId7"/>
    <p:sldId id="259" r:id="rId8"/>
    <p:sldId id="261" r:id="rId9"/>
    <p:sldId id="262" r:id="rId10"/>
    <p:sldId id="263" r:id="rId11"/>
    <p:sldId id="264" r:id="rId12"/>
    <p:sldId id="266" r:id="rId13"/>
    <p:sldId id="268" r:id="rId14"/>
    <p:sldId id="287" r:id="rId15"/>
    <p:sldId id="288" r:id="rId16"/>
    <p:sldId id="289" r:id="rId17"/>
    <p:sldId id="291" r:id="rId18"/>
    <p:sldId id="286" r:id="rId19"/>
    <p:sldId id="285" r:id="rId20"/>
    <p:sldId id="290" r:id="rId21"/>
    <p:sldId id="270" r:id="rId22"/>
    <p:sldId id="292" r:id="rId23"/>
    <p:sldId id="294" r:id="rId24"/>
    <p:sldId id="283" r:id="rId25"/>
    <p:sldId id="267" r:id="rId26"/>
    <p:sldId id="284" r:id="rId2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830B69-773B-5248-2CFF-7EC201BA58E8}" name="Brittny Zenere" initials="BZ" userId="S::Brittny@adanc.org::c5770d70-3cf8-454d-a64b-ead7e4f503f0"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BDDC43-697E-4780-A25D-CF4F643C04A6}" v="28" dt="2023-06-09T20:35:33.6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7" d="100"/>
          <a:sy n="97" d="100"/>
        </p:scale>
        <p:origin x="72" y="1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ttny Zenere" userId="c5770d70-3cf8-454d-a64b-ead7e4f503f0" providerId="ADAL" clId="{FEBDDC43-697E-4780-A25D-CF4F643C04A6}"/>
    <pc:docChg chg="undo redo custSel addSld delSld modSld sldOrd">
      <pc:chgData name="Brittny Zenere" userId="c5770d70-3cf8-454d-a64b-ead7e4f503f0" providerId="ADAL" clId="{FEBDDC43-697E-4780-A25D-CF4F643C04A6}" dt="2023-06-13T14:27:20.824" v="4058" actId="20577"/>
      <pc:docMkLst>
        <pc:docMk/>
      </pc:docMkLst>
      <pc:sldChg chg="modSp mod">
        <pc:chgData name="Brittny Zenere" userId="c5770d70-3cf8-454d-a64b-ead7e4f503f0" providerId="ADAL" clId="{FEBDDC43-697E-4780-A25D-CF4F643C04A6}" dt="2023-06-09T15:30:18.762" v="801" actId="20577"/>
        <pc:sldMkLst>
          <pc:docMk/>
          <pc:sldMk cId="2143975042" sldId="256"/>
        </pc:sldMkLst>
        <pc:spChg chg="mod">
          <ac:chgData name="Brittny Zenere" userId="c5770d70-3cf8-454d-a64b-ead7e4f503f0" providerId="ADAL" clId="{FEBDDC43-697E-4780-A25D-CF4F643C04A6}" dt="2023-06-09T15:11:04.614" v="256" actId="20577"/>
          <ac:spMkLst>
            <pc:docMk/>
            <pc:sldMk cId="2143975042" sldId="256"/>
            <ac:spMk id="2" creationId="{A35FEBD4-EFAD-5293-AF9C-9DB398ABBAB9}"/>
          </ac:spMkLst>
        </pc:spChg>
        <pc:spChg chg="mod">
          <ac:chgData name="Brittny Zenere" userId="c5770d70-3cf8-454d-a64b-ead7e4f503f0" providerId="ADAL" clId="{FEBDDC43-697E-4780-A25D-CF4F643C04A6}" dt="2023-06-09T15:30:18.762" v="801" actId="20577"/>
          <ac:spMkLst>
            <pc:docMk/>
            <pc:sldMk cId="2143975042" sldId="256"/>
            <ac:spMk id="3" creationId="{2B933732-1EE5-C611-6F25-B0CCA1825242}"/>
          </ac:spMkLst>
        </pc:spChg>
      </pc:sldChg>
      <pc:sldChg chg="modSp mod">
        <pc:chgData name="Brittny Zenere" userId="c5770d70-3cf8-454d-a64b-ead7e4f503f0" providerId="ADAL" clId="{FEBDDC43-697E-4780-A25D-CF4F643C04A6}" dt="2023-06-13T14:24:23.702" v="4045" actId="20577"/>
        <pc:sldMkLst>
          <pc:docMk/>
          <pc:sldMk cId="1858549195" sldId="257"/>
        </pc:sldMkLst>
        <pc:spChg chg="mod">
          <ac:chgData name="Brittny Zenere" userId="c5770d70-3cf8-454d-a64b-ead7e4f503f0" providerId="ADAL" clId="{FEBDDC43-697E-4780-A25D-CF4F643C04A6}" dt="2023-06-09T15:05:44.720" v="39" actId="20577"/>
          <ac:spMkLst>
            <pc:docMk/>
            <pc:sldMk cId="1858549195" sldId="257"/>
            <ac:spMk id="2" creationId="{6CBC73B6-8BE2-0D1B-4E5B-5C5E041FAB7F}"/>
          </ac:spMkLst>
        </pc:spChg>
        <pc:spChg chg="mod">
          <ac:chgData name="Brittny Zenere" userId="c5770d70-3cf8-454d-a64b-ead7e4f503f0" providerId="ADAL" clId="{FEBDDC43-697E-4780-A25D-CF4F643C04A6}" dt="2023-06-13T14:24:23.702" v="4045" actId="20577"/>
          <ac:spMkLst>
            <pc:docMk/>
            <pc:sldMk cId="1858549195" sldId="257"/>
            <ac:spMk id="3" creationId="{BD95DF15-809E-BB02-741E-BD02C5700580}"/>
          </ac:spMkLst>
        </pc:spChg>
      </pc:sldChg>
      <pc:sldChg chg="addSp delSp modSp mod ord modClrScheme chgLayout">
        <pc:chgData name="Brittny Zenere" userId="c5770d70-3cf8-454d-a64b-ead7e4f503f0" providerId="ADAL" clId="{FEBDDC43-697E-4780-A25D-CF4F643C04A6}" dt="2023-06-09T15:30:06.087" v="795" actId="948"/>
        <pc:sldMkLst>
          <pc:docMk/>
          <pc:sldMk cId="4100450366" sldId="258"/>
        </pc:sldMkLst>
        <pc:spChg chg="del mod ord">
          <ac:chgData name="Brittny Zenere" userId="c5770d70-3cf8-454d-a64b-ead7e4f503f0" providerId="ADAL" clId="{FEBDDC43-697E-4780-A25D-CF4F643C04A6}" dt="2023-06-09T15:18:04.236" v="355" actId="700"/>
          <ac:spMkLst>
            <pc:docMk/>
            <pc:sldMk cId="4100450366" sldId="258"/>
            <ac:spMk id="2" creationId="{78A5C28D-01B8-BB1B-C37E-3715F6B65B32}"/>
          </ac:spMkLst>
        </pc:spChg>
        <pc:spChg chg="mod ord">
          <ac:chgData name="Brittny Zenere" userId="c5770d70-3cf8-454d-a64b-ead7e4f503f0" providerId="ADAL" clId="{FEBDDC43-697E-4780-A25D-CF4F643C04A6}" dt="2023-06-09T15:25:53.959" v="680" actId="20577"/>
          <ac:spMkLst>
            <pc:docMk/>
            <pc:sldMk cId="4100450366" sldId="258"/>
            <ac:spMk id="3" creationId="{FD1A949D-BC6B-0C86-E162-F16C981750AE}"/>
          </ac:spMkLst>
        </pc:spChg>
        <pc:spChg chg="add del mod ord">
          <ac:chgData name="Brittny Zenere" userId="c5770d70-3cf8-454d-a64b-ead7e4f503f0" providerId="ADAL" clId="{FEBDDC43-697E-4780-A25D-CF4F643C04A6}" dt="2023-06-09T15:18:21.472" v="359" actId="21"/>
          <ac:spMkLst>
            <pc:docMk/>
            <pc:sldMk cId="4100450366" sldId="258"/>
            <ac:spMk id="8" creationId="{E8C9A73E-8542-6087-F762-A1E9FDDBB91F}"/>
          </ac:spMkLst>
        </pc:spChg>
        <pc:spChg chg="add del mod ord">
          <ac:chgData name="Brittny Zenere" userId="c5770d70-3cf8-454d-a64b-ead7e4f503f0" providerId="ADAL" clId="{FEBDDC43-697E-4780-A25D-CF4F643C04A6}" dt="2023-06-09T15:20:53.483" v="449" actId="21"/>
          <ac:spMkLst>
            <pc:docMk/>
            <pc:sldMk cId="4100450366" sldId="258"/>
            <ac:spMk id="9" creationId="{785790DB-69AC-3B8E-B60B-A6D30D162390}"/>
          </ac:spMkLst>
        </pc:spChg>
        <pc:spChg chg="add del mod ord">
          <ac:chgData name="Brittny Zenere" userId="c5770d70-3cf8-454d-a64b-ead7e4f503f0" providerId="ADAL" clId="{FEBDDC43-697E-4780-A25D-CF4F643C04A6}" dt="2023-06-09T15:18:13.088" v="357" actId="21"/>
          <ac:spMkLst>
            <pc:docMk/>
            <pc:sldMk cId="4100450366" sldId="258"/>
            <ac:spMk id="10" creationId="{ABDBDC4F-B96E-C996-CBAD-1A20C3F4C1F5}"/>
          </ac:spMkLst>
        </pc:spChg>
        <pc:spChg chg="add del mod ord">
          <ac:chgData name="Brittny Zenere" userId="c5770d70-3cf8-454d-a64b-ead7e4f503f0" providerId="ADAL" clId="{FEBDDC43-697E-4780-A25D-CF4F643C04A6}" dt="2023-06-09T15:18:10.437" v="356" actId="21"/>
          <ac:spMkLst>
            <pc:docMk/>
            <pc:sldMk cId="4100450366" sldId="258"/>
            <ac:spMk id="11" creationId="{A01DC379-734A-EEEC-B2D8-C26ABB084F80}"/>
          </ac:spMkLst>
        </pc:spChg>
        <pc:spChg chg="add del mod ord">
          <ac:chgData name="Brittny Zenere" userId="c5770d70-3cf8-454d-a64b-ead7e4f503f0" providerId="ADAL" clId="{FEBDDC43-697E-4780-A25D-CF4F643C04A6}" dt="2023-06-09T15:21:49.502" v="453" actId="700"/>
          <ac:spMkLst>
            <pc:docMk/>
            <pc:sldMk cId="4100450366" sldId="258"/>
            <ac:spMk id="12" creationId="{1D490DA1-7D8A-6A63-0FC1-C5A3DA180116}"/>
          </ac:spMkLst>
        </pc:spChg>
        <pc:spChg chg="add mod ord">
          <ac:chgData name="Brittny Zenere" userId="c5770d70-3cf8-454d-a64b-ead7e4f503f0" providerId="ADAL" clId="{FEBDDC43-697E-4780-A25D-CF4F643C04A6}" dt="2023-06-09T15:30:06.087" v="795" actId="948"/>
          <ac:spMkLst>
            <pc:docMk/>
            <pc:sldMk cId="4100450366" sldId="258"/>
            <ac:spMk id="13" creationId="{B0B48E5F-2282-97F6-F9CE-AE7F83302920}"/>
          </ac:spMkLst>
        </pc:spChg>
        <pc:spChg chg="add del mod ord">
          <ac:chgData name="Brittny Zenere" userId="c5770d70-3cf8-454d-a64b-ead7e4f503f0" providerId="ADAL" clId="{FEBDDC43-697E-4780-A25D-CF4F643C04A6}" dt="2023-06-09T15:23:36.393" v="601" actId="21"/>
          <ac:spMkLst>
            <pc:docMk/>
            <pc:sldMk cId="4100450366" sldId="258"/>
            <ac:spMk id="14" creationId="{111DCC1C-7BD3-65AC-AA41-2302A0590BF5}"/>
          </ac:spMkLst>
        </pc:spChg>
        <pc:spChg chg="add del mod ord">
          <ac:chgData name="Brittny Zenere" userId="c5770d70-3cf8-454d-a64b-ead7e4f503f0" providerId="ADAL" clId="{FEBDDC43-697E-4780-A25D-CF4F643C04A6}" dt="2023-06-09T15:22:02.506" v="456" actId="21"/>
          <ac:spMkLst>
            <pc:docMk/>
            <pc:sldMk cId="4100450366" sldId="258"/>
            <ac:spMk id="15" creationId="{CDD7D9F9-AA03-E149-E0FF-C3831A60EBFB}"/>
          </ac:spMkLst>
        </pc:spChg>
        <pc:spChg chg="add del mod ord">
          <ac:chgData name="Brittny Zenere" userId="c5770d70-3cf8-454d-a64b-ead7e4f503f0" providerId="ADAL" clId="{FEBDDC43-697E-4780-A25D-CF4F643C04A6}" dt="2023-06-09T15:21:58.520" v="455" actId="21"/>
          <ac:spMkLst>
            <pc:docMk/>
            <pc:sldMk cId="4100450366" sldId="258"/>
            <ac:spMk id="16" creationId="{A8A8A4BC-292A-E32A-541C-1726F2C76FBE}"/>
          </ac:spMkLst>
        </pc:spChg>
        <pc:picChg chg="add del mod">
          <ac:chgData name="Brittny Zenere" userId="c5770d70-3cf8-454d-a64b-ead7e4f503f0" providerId="ADAL" clId="{FEBDDC43-697E-4780-A25D-CF4F643C04A6}" dt="2023-06-09T15:12:53.373" v="299" actId="931"/>
          <ac:picMkLst>
            <pc:docMk/>
            <pc:sldMk cId="4100450366" sldId="258"/>
            <ac:picMk id="5" creationId="{CBA80B3B-1558-7F7D-2790-A21D0DBFF827}"/>
          </ac:picMkLst>
        </pc:picChg>
        <pc:picChg chg="add mod">
          <ac:chgData name="Brittny Zenere" userId="c5770d70-3cf8-454d-a64b-ead7e4f503f0" providerId="ADAL" clId="{FEBDDC43-697E-4780-A25D-CF4F643C04A6}" dt="2023-06-09T15:21:55.153" v="454" actId="1076"/>
          <ac:picMkLst>
            <pc:docMk/>
            <pc:sldMk cId="4100450366" sldId="258"/>
            <ac:picMk id="7" creationId="{8636F4B3-76AB-3799-EE8E-B905D78009C1}"/>
          </ac:picMkLst>
        </pc:picChg>
      </pc:sldChg>
      <pc:sldChg chg="addSp delSp modSp mod ord modClrScheme chgLayout">
        <pc:chgData name="Brittny Zenere" userId="c5770d70-3cf8-454d-a64b-ead7e4f503f0" providerId="ADAL" clId="{FEBDDC43-697E-4780-A25D-CF4F643C04A6}" dt="2023-06-09T16:54:48.614" v="2408" actId="20577"/>
        <pc:sldMkLst>
          <pc:docMk/>
          <pc:sldMk cId="3712539439" sldId="259"/>
        </pc:sldMkLst>
        <pc:spChg chg="mod ord">
          <ac:chgData name="Brittny Zenere" userId="c5770d70-3cf8-454d-a64b-ead7e4f503f0" providerId="ADAL" clId="{FEBDDC43-697E-4780-A25D-CF4F643C04A6}" dt="2023-06-09T16:32:55.987" v="1249" actId="1076"/>
          <ac:spMkLst>
            <pc:docMk/>
            <pc:sldMk cId="3712539439" sldId="259"/>
            <ac:spMk id="2" creationId="{39BF0D80-89F6-7092-D218-8EB68BCB3137}"/>
          </ac:spMkLst>
        </pc:spChg>
        <pc:spChg chg="mod ord">
          <ac:chgData name="Brittny Zenere" userId="c5770d70-3cf8-454d-a64b-ead7e4f503f0" providerId="ADAL" clId="{FEBDDC43-697E-4780-A25D-CF4F643C04A6}" dt="2023-06-09T16:54:48.614" v="2408" actId="20577"/>
          <ac:spMkLst>
            <pc:docMk/>
            <pc:sldMk cId="3712539439" sldId="259"/>
            <ac:spMk id="3" creationId="{2923B5BE-2233-96A7-792A-EE354D14734D}"/>
          </ac:spMkLst>
        </pc:spChg>
        <pc:spChg chg="mod ord">
          <ac:chgData name="Brittny Zenere" userId="c5770d70-3cf8-454d-a64b-ead7e4f503f0" providerId="ADAL" clId="{FEBDDC43-697E-4780-A25D-CF4F643C04A6}" dt="2023-06-09T16:32:52.681" v="1248" actId="1076"/>
          <ac:spMkLst>
            <pc:docMk/>
            <pc:sldMk cId="3712539439" sldId="259"/>
            <ac:spMk id="4" creationId="{99B8C45E-13F0-AF39-2B09-1F4AF4CC70DB}"/>
          </ac:spMkLst>
        </pc:spChg>
        <pc:spChg chg="del mod ord">
          <ac:chgData name="Brittny Zenere" userId="c5770d70-3cf8-454d-a64b-ead7e4f503f0" providerId="ADAL" clId="{FEBDDC43-697E-4780-A25D-CF4F643C04A6}" dt="2023-06-09T16:30:31.370" v="1228" actId="478"/>
          <ac:spMkLst>
            <pc:docMk/>
            <pc:sldMk cId="3712539439" sldId="259"/>
            <ac:spMk id="5" creationId="{06D198F7-458E-E69E-98E2-026D7709F384}"/>
          </ac:spMkLst>
        </pc:spChg>
        <pc:spChg chg="add del mod ord">
          <ac:chgData name="Brittny Zenere" userId="c5770d70-3cf8-454d-a64b-ead7e4f503f0" providerId="ADAL" clId="{FEBDDC43-697E-4780-A25D-CF4F643C04A6}" dt="2023-06-09T16:30:39.689" v="1230" actId="478"/>
          <ac:spMkLst>
            <pc:docMk/>
            <pc:sldMk cId="3712539439" sldId="259"/>
            <ac:spMk id="6" creationId="{E7ACA3BC-6C57-F8EA-6CD2-BEB50EA4DDFB}"/>
          </ac:spMkLst>
        </pc:spChg>
        <pc:spChg chg="add del mod">
          <ac:chgData name="Brittny Zenere" userId="c5770d70-3cf8-454d-a64b-ead7e4f503f0" providerId="ADAL" clId="{FEBDDC43-697E-4780-A25D-CF4F643C04A6}" dt="2023-06-09T16:30:36.867" v="1229" actId="478"/>
          <ac:spMkLst>
            <pc:docMk/>
            <pc:sldMk cId="3712539439" sldId="259"/>
            <ac:spMk id="8" creationId="{811B1F80-81F7-5949-8A2F-5B28870BA7C3}"/>
          </ac:spMkLst>
        </pc:spChg>
        <pc:spChg chg="add del mod">
          <ac:chgData name="Brittny Zenere" userId="c5770d70-3cf8-454d-a64b-ead7e4f503f0" providerId="ADAL" clId="{FEBDDC43-697E-4780-A25D-CF4F643C04A6}" dt="2023-06-09T16:31:02.322" v="1231" actId="700"/>
          <ac:spMkLst>
            <pc:docMk/>
            <pc:sldMk cId="3712539439" sldId="259"/>
            <ac:spMk id="10" creationId="{14DAF423-D446-9B6E-398C-3267F11CFD56}"/>
          </ac:spMkLst>
        </pc:spChg>
      </pc:sldChg>
      <pc:sldChg chg="addSp delSp modSp mod ord modClrScheme chgLayout">
        <pc:chgData name="Brittny Zenere" userId="c5770d70-3cf8-454d-a64b-ead7e4f503f0" providerId="ADAL" clId="{FEBDDC43-697E-4780-A25D-CF4F643C04A6}" dt="2023-06-13T14:25:42.311" v="4054" actId="20577"/>
        <pc:sldMkLst>
          <pc:docMk/>
          <pc:sldMk cId="3828415534" sldId="260"/>
        </pc:sldMkLst>
        <pc:spChg chg="mod ord">
          <ac:chgData name="Brittny Zenere" userId="c5770d70-3cf8-454d-a64b-ead7e4f503f0" providerId="ADAL" clId="{FEBDDC43-697E-4780-A25D-CF4F643C04A6}" dt="2023-06-13T14:25:42.311" v="4054" actId="20577"/>
          <ac:spMkLst>
            <pc:docMk/>
            <pc:sldMk cId="3828415534" sldId="260"/>
            <ac:spMk id="2" creationId="{ECCD0ADA-4C3C-2AB6-0488-F200121202F1}"/>
          </ac:spMkLst>
        </pc:spChg>
        <pc:spChg chg="add del mod ord">
          <ac:chgData name="Brittny Zenere" userId="c5770d70-3cf8-454d-a64b-ead7e4f503f0" providerId="ADAL" clId="{FEBDDC43-697E-4780-A25D-CF4F643C04A6}" dt="2023-06-09T15:34:20.358" v="858" actId="700"/>
          <ac:spMkLst>
            <pc:docMk/>
            <pc:sldMk cId="3828415534" sldId="260"/>
            <ac:spMk id="3" creationId="{883D5397-DB4C-935F-AF5A-C9F5AD7A898B}"/>
          </ac:spMkLst>
        </pc:spChg>
        <pc:spChg chg="add mod ord">
          <ac:chgData name="Brittny Zenere" userId="c5770d70-3cf8-454d-a64b-ead7e4f503f0" providerId="ADAL" clId="{FEBDDC43-697E-4780-A25D-CF4F643C04A6}" dt="2023-06-09T16:28:40.671" v="1220" actId="255"/>
          <ac:spMkLst>
            <pc:docMk/>
            <pc:sldMk cId="3828415534" sldId="260"/>
            <ac:spMk id="4" creationId="{40A83A37-E152-9E69-B000-5B5EA55A1C40}"/>
          </ac:spMkLst>
        </pc:spChg>
      </pc:sldChg>
      <pc:sldChg chg="addSp delSp modSp mod modClrScheme chgLayout">
        <pc:chgData name="Brittny Zenere" userId="c5770d70-3cf8-454d-a64b-ead7e4f503f0" providerId="ADAL" clId="{FEBDDC43-697E-4780-A25D-CF4F643C04A6}" dt="2023-06-13T14:24:59.156" v="4048" actId="20577"/>
        <pc:sldMkLst>
          <pc:docMk/>
          <pc:sldMk cId="3024818089" sldId="261"/>
        </pc:sldMkLst>
        <pc:spChg chg="del mod ord">
          <ac:chgData name="Brittny Zenere" userId="c5770d70-3cf8-454d-a64b-ead7e4f503f0" providerId="ADAL" clId="{FEBDDC43-697E-4780-A25D-CF4F643C04A6}" dt="2023-06-09T16:34:02.064" v="1250" actId="700"/>
          <ac:spMkLst>
            <pc:docMk/>
            <pc:sldMk cId="3024818089" sldId="261"/>
            <ac:spMk id="2" creationId="{04EC45D2-2616-267A-8B43-A6D8D9DF225F}"/>
          </ac:spMkLst>
        </pc:spChg>
        <pc:spChg chg="del mod ord">
          <ac:chgData name="Brittny Zenere" userId="c5770d70-3cf8-454d-a64b-ead7e4f503f0" providerId="ADAL" clId="{FEBDDC43-697E-4780-A25D-CF4F643C04A6}" dt="2023-06-09T16:34:02.064" v="1250" actId="700"/>
          <ac:spMkLst>
            <pc:docMk/>
            <pc:sldMk cId="3024818089" sldId="261"/>
            <ac:spMk id="3" creationId="{89607474-8F06-7C8B-2BA7-2FFF45A6D874}"/>
          </ac:spMkLst>
        </pc:spChg>
        <pc:spChg chg="add mod ord">
          <ac:chgData name="Brittny Zenere" userId="c5770d70-3cf8-454d-a64b-ead7e4f503f0" providerId="ADAL" clId="{FEBDDC43-697E-4780-A25D-CF4F643C04A6}" dt="2023-06-09T16:34:08.648" v="1274" actId="20577"/>
          <ac:spMkLst>
            <pc:docMk/>
            <pc:sldMk cId="3024818089" sldId="261"/>
            <ac:spMk id="4" creationId="{B6F7EF89-EE5B-F4D5-1D34-C07F82C0BDB6}"/>
          </ac:spMkLst>
        </pc:spChg>
        <pc:spChg chg="add mod ord">
          <ac:chgData name="Brittny Zenere" userId="c5770d70-3cf8-454d-a64b-ead7e4f503f0" providerId="ADAL" clId="{FEBDDC43-697E-4780-A25D-CF4F643C04A6}" dt="2023-06-13T14:24:59.156" v="4048" actId="20577"/>
          <ac:spMkLst>
            <pc:docMk/>
            <pc:sldMk cId="3024818089" sldId="261"/>
            <ac:spMk id="5" creationId="{AD6D7FE8-0D23-CFE8-695F-3E7479F2513F}"/>
          </ac:spMkLst>
        </pc:spChg>
        <pc:spChg chg="add mod">
          <ac:chgData name="Brittny Zenere" userId="c5770d70-3cf8-454d-a64b-ead7e4f503f0" providerId="ADAL" clId="{FEBDDC43-697E-4780-A25D-CF4F643C04A6}" dt="2023-06-13T14:24:46.453" v="4046" actId="20577"/>
          <ac:spMkLst>
            <pc:docMk/>
            <pc:sldMk cId="3024818089" sldId="261"/>
            <ac:spMk id="6" creationId="{DFDD9945-C269-96BD-DAF7-FBFBD0632865}"/>
          </ac:spMkLst>
        </pc:spChg>
      </pc:sldChg>
      <pc:sldChg chg="addSp delSp modSp mod modClrScheme chgLayout">
        <pc:chgData name="Brittny Zenere" userId="c5770d70-3cf8-454d-a64b-ead7e4f503f0" providerId="ADAL" clId="{FEBDDC43-697E-4780-A25D-CF4F643C04A6}" dt="2023-06-09T16:46:42.806" v="1995" actId="14100"/>
        <pc:sldMkLst>
          <pc:docMk/>
          <pc:sldMk cId="2827728354" sldId="262"/>
        </pc:sldMkLst>
        <pc:spChg chg="del mod ord">
          <ac:chgData name="Brittny Zenere" userId="c5770d70-3cf8-454d-a64b-ead7e4f503f0" providerId="ADAL" clId="{FEBDDC43-697E-4780-A25D-CF4F643C04A6}" dt="2023-06-09T16:40:56.871" v="1843" actId="700"/>
          <ac:spMkLst>
            <pc:docMk/>
            <pc:sldMk cId="2827728354" sldId="262"/>
            <ac:spMk id="2" creationId="{7FE714EF-2751-701F-E429-311680C34058}"/>
          </ac:spMkLst>
        </pc:spChg>
        <pc:spChg chg="del mod ord">
          <ac:chgData name="Brittny Zenere" userId="c5770d70-3cf8-454d-a64b-ead7e4f503f0" providerId="ADAL" clId="{FEBDDC43-697E-4780-A25D-CF4F643C04A6}" dt="2023-06-09T16:40:56.871" v="1843" actId="700"/>
          <ac:spMkLst>
            <pc:docMk/>
            <pc:sldMk cId="2827728354" sldId="262"/>
            <ac:spMk id="3" creationId="{91B1AA9A-904B-51B4-C8ED-57C28CF04478}"/>
          </ac:spMkLst>
        </pc:spChg>
        <pc:spChg chg="add mod ord">
          <ac:chgData name="Brittny Zenere" userId="c5770d70-3cf8-454d-a64b-ead7e4f503f0" providerId="ADAL" clId="{FEBDDC43-697E-4780-A25D-CF4F643C04A6}" dt="2023-06-09T16:41:28.171" v="1855" actId="20577"/>
          <ac:spMkLst>
            <pc:docMk/>
            <pc:sldMk cId="2827728354" sldId="262"/>
            <ac:spMk id="4" creationId="{BF174A4B-3E68-7C02-B6A0-1A3E195222A9}"/>
          </ac:spMkLst>
        </pc:spChg>
        <pc:spChg chg="add mod ord">
          <ac:chgData name="Brittny Zenere" userId="c5770d70-3cf8-454d-a64b-ead7e4f503f0" providerId="ADAL" clId="{FEBDDC43-697E-4780-A25D-CF4F643C04A6}" dt="2023-06-09T16:46:42.806" v="1995" actId="14100"/>
          <ac:spMkLst>
            <pc:docMk/>
            <pc:sldMk cId="2827728354" sldId="262"/>
            <ac:spMk id="5" creationId="{940B90EA-44A0-C2C2-4822-2C0BAC434300}"/>
          </ac:spMkLst>
        </pc:spChg>
      </pc:sldChg>
      <pc:sldChg chg="addSp delSp modSp mod modClrScheme chgLayout">
        <pc:chgData name="Brittny Zenere" userId="c5770d70-3cf8-454d-a64b-ead7e4f503f0" providerId="ADAL" clId="{FEBDDC43-697E-4780-A25D-CF4F643C04A6}" dt="2023-06-09T16:53:16.178" v="2374" actId="20577"/>
        <pc:sldMkLst>
          <pc:docMk/>
          <pc:sldMk cId="1022101967" sldId="263"/>
        </pc:sldMkLst>
        <pc:spChg chg="del mod ord">
          <ac:chgData name="Brittny Zenere" userId="c5770d70-3cf8-454d-a64b-ead7e4f503f0" providerId="ADAL" clId="{FEBDDC43-697E-4780-A25D-CF4F643C04A6}" dt="2023-06-09T16:47:02.295" v="1996" actId="700"/>
          <ac:spMkLst>
            <pc:docMk/>
            <pc:sldMk cId="1022101967" sldId="263"/>
            <ac:spMk id="2" creationId="{91405559-DB6D-F4A8-6077-FA892075C216}"/>
          </ac:spMkLst>
        </pc:spChg>
        <pc:spChg chg="del mod ord">
          <ac:chgData name="Brittny Zenere" userId="c5770d70-3cf8-454d-a64b-ead7e4f503f0" providerId="ADAL" clId="{FEBDDC43-697E-4780-A25D-CF4F643C04A6}" dt="2023-06-09T16:47:02.295" v="1996" actId="700"/>
          <ac:spMkLst>
            <pc:docMk/>
            <pc:sldMk cId="1022101967" sldId="263"/>
            <ac:spMk id="3" creationId="{DE4F22FE-08B5-4698-78F0-231798D1DF9B}"/>
          </ac:spMkLst>
        </pc:spChg>
        <pc:spChg chg="add mod ord">
          <ac:chgData name="Brittny Zenere" userId="c5770d70-3cf8-454d-a64b-ead7e4f503f0" providerId="ADAL" clId="{FEBDDC43-697E-4780-A25D-CF4F643C04A6}" dt="2023-06-09T16:47:18.953" v="2004" actId="20577"/>
          <ac:spMkLst>
            <pc:docMk/>
            <pc:sldMk cId="1022101967" sldId="263"/>
            <ac:spMk id="4" creationId="{4867637A-5BDF-811A-DA5E-150C156E5172}"/>
          </ac:spMkLst>
        </pc:spChg>
        <pc:spChg chg="add mod ord">
          <ac:chgData name="Brittny Zenere" userId="c5770d70-3cf8-454d-a64b-ead7e4f503f0" providerId="ADAL" clId="{FEBDDC43-697E-4780-A25D-CF4F643C04A6}" dt="2023-06-09T16:53:16.178" v="2374" actId="20577"/>
          <ac:spMkLst>
            <pc:docMk/>
            <pc:sldMk cId="1022101967" sldId="263"/>
            <ac:spMk id="5" creationId="{CA5237C1-354D-7CEE-8671-B252C4441A55}"/>
          </ac:spMkLst>
        </pc:spChg>
      </pc:sldChg>
      <pc:sldChg chg="addSp delSp modSp mod modClrScheme chgLayout">
        <pc:chgData name="Brittny Zenere" userId="c5770d70-3cf8-454d-a64b-ead7e4f503f0" providerId="ADAL" clId="{FEBDDC43-697E-4780-A25D-CF4F643C04A6}" dt="2023-06-09T16:59:31.413" v="2453" actId="15"/>
        <pc:sldMkLst>
          <pc:docMk/>
          <pc:sldMk cId="3806756864" sldId="264"/>
        </pc:sldMkLst>
        <pc:spChg chg="del mod ord">
          <ac:chgData name="Brittny Zenere" userId="c5770d70-3cf8-454d-a64b-ead7e4f503f0" providerId="ADAL" clId="{FEBDDC43-697E-4780-A25D-CF4F643C04A6}" dt="2023-06-09T16:53:52.272" v="2375" actId="700"/>
          <ac:spMkLst>
            <pc:docMk/>
            <pc:sldMk cId="3806756864" sldId="264"/>
            <ac:spMk id="2" creationId="{91262CA7-C43F-BEBD-5D8C-4AB1CF4B955A}"/>
          </ac:spMkLst>
        </pc:spChg>
        <pc:spChg chg="del mod ord">
          <ac:chgData name="Brittny Zenere" userId="c5770d70-3cf8-454d-a64b-ead7e4f503f0" providerId="ADAL" clId="{FEBDDC43-697E-4780-A25D-CF4F643C04A6}" dt="2023-06-09T16:53:52.272" v="2375" actId="700"/>
          <ac:spMkLst>
            <pc:docMk/>
            <pc:sldMk cId="3806756864" sldId="264"/>
            <ac:spMk id="3" creationId="{C59CBE55-1D1C-0FE0-90E9-61B2BF966D12}"/>
          </ac:spMkLst>
        </pc:spChg>
        <pc:spChg chg="del">
          <ac:chgData name="Brittny Zenere" userId="c5770d70-3cf8-454d-a64b-ead7e4f503f0" providerId="ADAL" clId="{FEBDDC43-697E-4780-A25D-CF4F643C04A6}" dt="2023-06-09T16:53:52.272" v="2375" actId="700"/>
          <ac:spMkLst>
            <pc:docMk/>
            <pc:sldMk cId="3806756864" sldId="264"/>
            <ac:spMk id="4" creationId="{34722FF4-894A-9DFA-E5DD-07B091038D5A}"/>
          </ac:spMkLst>
        </pc:spChg>
        <pc:spChg chg="del">
          <ac:chgData name="Brittny Zenere" userId="c5770d70-3cf8-454d-a64b-ead7e4f503f0" providerId="ADAL" clId="{FEBDDC43-697E-4780-A25D-CF4F643C04A6}" dt="2023-06-09T16:53:52.272" v="2375" actId="700"/>
          <ac:spMkLst>
            <pc:docMk/>
            <pc:sldMk cId="3806756864" sldId="264"/>
            <ac:spMk id="5" creationId="{439A5B30-EC5D-8BE2-1791-075FDF951489}"/>
          </ac:spMkLst>
        </pc:spChg>
        <pc:spChg chg="del">
          <ac:chgData name="Brittny Zenere" userId="c5770d70-3cf8-454d-a64b-ead7e4f503f0" providerId="ADAL" clId="{FEBDDC43-697E-4780-A25D-CF4F643C04A6}" dt="2023-06-09T16:53:52.272" v="2375" actId="700"/>
          <ac:spMkLst>
            <pc:docMk/>
            <pc:sldMk cId="3806756864" sldId="264"/>
            <ac:spMk id="6" creationId="{3B78B2EB-B67F-22BF-8278-D164EF2228F0}"/>
          </ac:spMkLst>
        </pc:spChg>
        <pc:spChg chg="del">
          <ac:chgData name="Brittny Zenere" userId="c5770d70-3cf8-454d-a64b-ead7e4f503f0" providerId="ADAL" clId="{FEBDDC43-697E-4780-A25D-CF4F643C04A6}" dt="2023-06-09T16:53:52.272" v="2375" actId="700"/>
          <ac:spMkLst>
            <pc:docMk/>
            <pc:sldMk cId="3806756864" sldId="264"/>
            <ac:spMk id="7" creationId="{3607E907-3C05-E088-92A5-FFB2D0AAA408}"/>
          </ac:spMkLst>
        </pc:spChg>
        <pc:spChg chg="del">
          <ac:chgData name="Brittny Zenere" userId="c5770d70-3cf8-454d-a64b-ead7e4f503f0" providerId="ADAL" clId="{FEBDDC43-697E-4780-A25D-CF4F643C04A6}" dt="2023-06-09T16:53:52.272" v="2375" actId="700"/>
          <ac:spMkLst>
            <pc:docMk/>
            <pc:sldMk cId="3806756864" sldId="264"/>
            <ac:spMk id="8" creationId="{0F7DC15D-2D10-64AE-8B35-66788F66C412}"/>
          </ac:spMkLst>
        </pc:spChg>
        <pc:spChg chg="del">
          <ac:chgData name="Brittny Zenere" userId="c5770d70-3cf8-454d-a64b-ead7e4f503f0" providerId="ADAL" clId="{FEBDDC43-697E-4780-A25D-CF4F643C04A6}" dt="2023-06-09T16:53:52.272" v="2375" actId="700"/>
          <ac:spMkLst>
            <pc:docMk/>
            <pc:sldMk cId="3806756864" sldId="264"/>
            <ac:spMk id="9" creationId="{FA9AB73E-58F9-F2ED-1E5C-A587216D0DC8}"/>
          </ac:spMkLst>
        </pc:spChg>
        <pc:spChg chg="del">
          <ac:chgData name="Brittny Zenere" userId="c5770d70-3cf8-454d-a64b-ead7e4f503f0" providerId="ADAL" clId="{FEBDDC43-697E-4780-A25D-CF4F643C04A6}" dt="2023-06-09T16:53:52.272" v="2375" actId="700"/>
          <ac:spMkLst>
            <pc:docMk/>
            <pc:sldMk cId="3806756864" sldId="264"/>
            <ac:spMk id="10" creationId="{320F816D-C5B9-2802-E5E8-791BFDFCD0E3}"/>
          </ac:spMkLst>
        </pc:spChg>
        <pc:spChg chg="del">
          <ac:chgData name="Brittny Zenere" userId="c5770d70-3cf8-454d-a64b-ead7e4f503f0" providerId="ADAL" clId="{FEBDDC43-697E-4780-A25D-CF4F643C04A6}" dt="2023-06-09T16:53:52.272" v="2375" actId="700"/>
          <ac:spMkLst>
            <pc:docMk/>
            <pc:sldMk cId="3806756864" sldId="264"/>
            <ac:spMk id="11" creationId="{D2BD253F-CBDB-C629-B760-5D93C5F82A08}"/>
          </ac:spMkLst>
        </pc:spChg>
        <pc:spChg chg="del">
          <ac:chgData name="Brittny Zenere" userId="c5770d70-3cf8-454d-a64b-ead7e4f503f0" providerId="ADAL" clId="{FEBDDC43-697E-4780-A25D-CF4F643C04A6}" dt="2023-06-09T16:53:52.272" v="2375" actId="700"/>
          <ac:spMkLst>
            <pc:docMk/>
            <pc:sldMk cId="3806756864" sldId="264"/>
            <ac:spMk id="12" creationId="{890BD555-EDBF-0228-2A95-0270300717DE}"/>
          </ac:spMkLst>
        </pc:spChg>
        <pc:spChg chg="del">
          <ac:chgData name="Brittny Zenere" userId="c5770d70-3cf8-454d-a64b-ead7e4f503f0" providerId="ADAL" clId="{FEBDDC43-697E-4780-A25D-CF4F643C04A6}" dt="2023-06-09T16:53:52.272" v="2375" actId="700"/>
          <ac:spMkLst>
            <pc:docMk/>
            <pc:sldMk cId="3806756864" sldId="264"/>
            <ac:spMk id="13" creationId="{FD87565E-B6A9-41D6-3BC3-1A1C933A5648}"/>
          </ac:spMkLst>
        </pc:spChg>
        <pc:spChg chg="del">
          <ac:chgData name="Brittny Zenere" userId="c5770d70-3cf8-454d-a64b-ead7e4f503f0" providerId="ADAL" clId="{FEBDDC43-697E-4780-A25D-CF4F643C04A6}" dt="2023-06-09T16:53:52.272" v="2375" actId="700"/>
          <ac:spMkLst>
            <pc:docMk/>
            <pc:sldMk cId="3806756864" sldId="264"/>
            <ac:spMk id="14" creationId="{3622A2AD-7836-460D-2C7F-B603239D4658}"/>
          </ac:spMkLst>
        </pc:spChg>
        <pc:spChg chg="add mod ord">
          <ac:chgData name="Brittny Zenere" userId="c5770d70-3cf8-454d-a64b-ead7e4f503f0" providerId="ADAL" clId="{FEBDDC43-697E-4780-A25D-CF4F643C04A6}" dt="2023-06-09T16:54:54.524" v="2415" actId="20577"/>
          <ac:spMkLst>
            <pc:docMk/>
            <pc:sldMk cId="3806756864" sldId="264"/>
            <ac:spMk id="15" creationId="{B43BB86B-BEDF-AA8A-4EED-0EB2FC4E9AD6}"/>
          </ac:spMkLst>
        </pc:spChg>
        <pc:spChg chg="add mod ord">
          <ac:chgData name="Brittny Zenere" userId="c5770d70-3cf8-454d-a64b-ead7e4f503f0" providerId="ADAL" clId="{FEBDDC43-697E-4780-A25D-CF4F643C04A6}" dt="2023-06-09T16:59:31.413" v="2453" actId="15"/>
          <ac:spMkLst>
            <pc:docMk/>
            <pc:sldMk cId="3806756864" sldId="264"/>
            <ac:spMk id="16" creationId="{376FBD21-95AC-A688-0A70-866E389B0616}"/>
          </ac:spMkLst>
        </pc:spChg>
      </pc:sldChg>
      <pc:sldChg chg="modSp mod ord">
        <pc:chgData name="Brittny Zenere" userId="c5770d70-3cf8-454d-a64b-ead7e4f503f0" providerId="ADAL" clId="{FEBDDC43-697E-4780-A25D-CF4F643C04A6}" dt="2023-06-09T16:29:03.127" v="1223" actId="14100"/>
        <pc:sldMkLst>
          <pc:docMk/>
          <pc:sldMk cId="377766673" sldId="265"/>
        </pc:sldMkLst>
        <pc:spChg chg="mod">
          <ac:chgData name="Brittny Zenere" userId="c5770d70-3cf8-454d-a64b-ead7e4f503f0" providerId="ADAL" clId="{FEBDDC43-697E-4780-A25D-CF4F643C04A6}" dt="2023-06-09T16:26:27.248" v="1194" actId="14100"/>
          <ac:spMkLst>
            <pc:docMk/>
            <pc:sldMk cId="377766673" sldId="265"/>
            <ac:spMk id="2" creationId="{3E46ECC5-1685-0634-1BD5-739F61DD6B72}"/>
          </ac:spMkLst>
        </pc:spChg>
        <pc:spChg chg="mod">
          <ac:chgData name="Brittny Zenere" userId="c5770d70-3cf8-454d-a64b-ead7e4f503f0" providerId="ADAL" clId="{FEBDDC43-697E-4780-A25D-CF4F643C04A6}" dt="2023-06-09T16:29:03.127" v="1223" actId="14100"/>
          <ac:spMkLst>
            <pc:docMk/>
            <pc:sldMk cId="377766673" sldId="265"/>
            <ac:spMk id="3" creationId="{AC4AE2E2-0699-43E1-1967-E43EBC335618}"/>
          </ac:spMkLst>
        </pc:spChg>
      </pc:sldChg>
      <pc:sldChg chg="addSp modSp mod modClrScheme chgLayout">
        <pc:chgData name="Brittny Zenere" userId="c5770d70-3cf8-454d-a64b-ead7e4f503f0" providerId="ADAL" clId="{FEBDDC43-697E-4780-A25D-CF4F643C04A6}" dt="2023-06-13T14:26:38.514" v="4056" actId="20577"/>
        <pc:sldMkLst>
          <pc:docMk/>
          <pc:sldMk cId="2448492876" sldId="266"/>
        </pc:sldMkLst>
        <pc:spChg chg="add mod">
          <ac:chgData name="Brittny Zenere" userId="c5770d70-3cf8-454d-a64b-ead7e4f503f0" providerId="ADAL" clId="{FEBDDC43-697E-4780-A25D-CF4F643C04A6}" dt="2023-06-09T17:00:20.447" v="2488" actId="20577"/>
          <ac:spMkLst>
            <pc:docMk/>
            <pc:sldMk cId="2448492876" sldId="266"/>
            <ac:spMk id="2" creationId="{190E2965-7832-095B-8CD6-0C2EA708A229}"/>
          </ac:spMkLst>
        </pc:spChg>
        <pc:spChg chg="add mod">
          <ac:chgData name="Brittny Zenere" userId="c5770d70-3cf8-454d-a64b-ead7e4f503f0" providerId="ADAL" clId="{FEBDDC43-697E-4780-A25D-CF4F643C04A6}" dt="2023-06-13T14:26:38.514" v="4056" actId="20577"/>
          <ac:spMkLst>
            <pc:docMk/>
            <pc:sldMk cId="2448492876" sldId="266"/>
            <ac:spMk id="3" creationId="{6FC349BE-8891-1DEB-45C5-911830385619}"/>
          </ac:spMkLst>
        </pc:spChg>
        <pc:spChg chg="add mod">
          <ac:chgData name="Brittny Zenere" userId="c5770d70-3cf8-454d-a64b-ead7e4f503f0" providerId="ADAL" clId="{FEBDDC43-697E-4780-A25D-CF4F643C04A6}" dt="2023-06-09T17:04:38.321" v="2624" actId="20577"/>
          <ac:spMkLst>
            <pc:docMk/>
            <pc:sldMk cId="2448492876" sldId="266"/>
            <ac:spMk id="4" creationId="{D516B18E-B48F-FBF0-AC91-990A44398AB2}"/>
          </ac:spMkLst>
        </pc:spChg>
      </pc:sldChg>
      <pc:sldChg chg="addSp delSp modSp mod">
        <pc:chgData name="Brittny Zenere" userId="c5770d70-3cf8-454d-a64b-ead7e4f503f0" providerId="ADAL" clId="{FEBDDC43-697E-4780-A25D-CF4F643C04A6}" dt="2023-06-09T17:15:34.343" v="2813" actId="12788"/>
        <pc:sldMkLst>
          <pc:docMk/>
          <pc:sldMk cId="1529515299" sldId="267"/>
        </pc:sldMkLst>
        <pc:spChg chg="add del">
          <ac:chgData name="Brittny Zenere" userId="c5770d70-3cf8-454d-a64b-ead7e4f503f0" providerId="ADAL" clId="{FEBDDC43-697E-4780-A25D-CF4F643C04A6}" dt="2023-06-09T17:09:49.352" v="2628" actId="22"/>
          <ac:spMkLst>
            <pc:docMk/>
            <pc:sldMk cId="1529515299" sldId="267"/>
            <ac:spMk id="3" creationId="{27DAF10F-ECEB-7BE8-88A3-F7B0B12A216D}"/>
          </ac:spMkLst>
        </pc:spChg>
        <pc:spChg chg="add mod">
          <ac:chgData name="Brittny Zenere" userId="c5770d70-3cf8-454d-a64b-ead7e4f503f0" providerId="ADAL" clId="{FEBDDC43-697E-4780-A25D-CF4F643C04A6}" dt="2023-06-09T17:15:24.792" v="2811" actId="1076"/>
          <ac:spMkLst>
            <pc:docMk/>
            <pc:sldMk cId="1529515299" sldId="267"/>
            <ac:spMk id="5" creationId="{DCBF1346-B5A8-D8B7-BE26-04D91005928C}"/>
          </ac:spMkLst>
        </pc:spChg>
        <pc:spChg chg="add del">
          <ac:chgData name="Brittny Zenere" userId="c5770d70-3cf8-454d-a64b-ead7e4f503f0" providerId="ADAL" clId="{FEBDDC43-697E-4780-A25D-CF4F643C04A6}" dt="2023-06-09T17:11:31.075" v="2645" actId="22"/>
          <ac:spMkLst>
            <pc:docMk/>
            <pc:sldMk cId="1529515299" sldId="267"/>
            <ac:spMk id="7" creationId="{371D489B-5AEC-C928-971F-33FEF220E2BD}"/>
          </ac:spMkLst>
        </pc:spChg>
        <pc:spChg chg="add mod">
          <ac:chgData name="Brittny Zenere" userId="c5770d70-3cf8-454d-a64b-ead7e4f503f0" providerId="ADAL" clId="{FEBDDC43-697E-4780-A25D-CF4F643C04A6}" dt="2023-06-09T17:15:34.343" v="2813" actId="12788"/>
          <ac:spMkLst>
            <pc:docMk/>
            <pc:sldMk cId="1529515299" sldId="267"/>
            <ac:spMk id="9" creationId="{07E7C07B-A862-356C-48A5-AAEB372338E7}"/>
          </ac:spMkLst>
        </pc:spChg>
      </pc:sldChg>
      <pc:sldChg chg="addSp modSp mod ord modClrScheme chgLayout">
        <pc:chgData name="Brittny Zenere" userId="c5770d70-3cf8-454d-a64b-ead7e4f503f0" providerId="ADAL" clId="{FEBDDC43-697E-4780-A25D-CF4F643C04A6}" dt="2023-06-09T17:22:52.902" v="2889" actId="12789"/>
        <pc:sldMkLst>
          <pc:docMk/>
          <pc:sldMk cId="3758040153" sldId="268"/>
        </pc:sldMkLst>
        <pc:spChg chg="add mod">
          <ac:chgData name="Brittny Zenere" userId="c5770d70-3cf8-454d-a64b-ead7e4f503f0" providerId="ADAL" clId="{FEBDDC43-697E-4780-A25D-CF4F643C04A6}" dt="2023-06-09T17:22:52.902" v="2889" actId="12789"/>
          <ac:spMkLst>
            <pc:docMk/>
            <pc:sldMk cId="3758040153" sldId="268"/>
            <ac:spMk id="2" creationId="{DA6EAF96-C53D-331B-863E-D30AAF010A7A}"/>
          </ac:spMkLst>
        </pc:spChg>
        <pc:spChg chg="add mod">
          <ac:chgData name="Brittny Zenere" userId="c5770d70-3cf8-454d-a64b-ead7e4f503f0" providerId="ADAL" clId="{FEBDDC43-697E-4780-A25D-CF4F643C04A6}" dt="2023-06-09T17:20:15.448" v="2852" actId="700"/>
          <ac:spMkLst>
            <pc:docMk/>
            <pc:sldMk cId="3758040153" sldId="268"/>
            <ac:spMk id="3" creationId="{460B9FE9-513D-13B5-E22A-9F3202148EA0}"/>
          </ac:spMkLst>
        </pc:spChg>
      </pc:sldChg>
      <pc:sldChg chg="add del">
        <pc:chgData name="Brittny Zenere" userId="c5770d70-3cf8-454d-a64b-ead7e4f503f0" providerId="ADAL" clId="{FEBDDC43-697E-4780-A25D-CF4F643C04A6}" dt="2023-06-09T18:05:41.465" v="3672" actId="2696"/>
        <pc:sldMkLst>
          <pc:docMk/>
          <pc:sldMk cId="3420511032" sldId="269"/>
        </pc:sldMkLst>
      </pc:sldChg>
      <pc:sldChg chg="add del">
        <pc:chgData name="Brittny Zenere" userId="c5770d70-3cf8-454d-a64b-ead7e4f503f0" providerId="ADAL" clId="{FEBDDC43-697E-4780-A25D-CF4F643C04A6}" dt="2023-06-09T18:05:31.121" v="3671" actId="2696"/>
        <pc:sldMkLst>
          <pc:docMk/>
          <pc:sldMk cId="1558259621" sldId="270"/>
        </pc:sldMkLst>
      </pc:sldChg>
      <pc:sldChg chg="delSp modSp add mod ord modClrScheme chgLayout">
        <pc:chgData name="Brittny Zenere" userId="c5770d70-3cf8-454d-a64b-ead7e4f503f0" providerId="ADAL" clId="{FEBDDC43-697E-4780-A25D-CF4F643C04A6}" dt="2023-06-13T14:27:20.824" v="4058" actId="20577"/>
        <pc:sldMkLst>
          <pc:docMk/>
          <pc:sldMk cId="4005071943" sldId="270"/>
        </pc:sldMkLst>
        <pc:spChg chg="mod ord">
          <ac:chgData name="Brittny Zenere" userId="c5770d70-3cf8-454d-a64b-ead7e4f503f0" providerId="ADAL" clId="{FEBDDC43-697E-4780-A25D-CF4F643C04A6}" dt="2023-06-13T14:27:20.824" v="4058" actId="20577"/>
          <ac:spMkLst>
            <pc:docMk/>
            <pc:sldMk cId="4005071943" sldId="270"/>
            <ac:spMk id="2" creationId="{DF80D405-6A9E-49DC-8F8A-ED91D8A996F3}"/>
          </ac:spMkLst>
        </pc:spChg>
        <pc:spChg chg="del mod ord">
          <ac:chgData name="Brittny Zenere" userId="c5770d70-3cf8-454d-a64b-ead7e4f503f0" providerId="ADAL" clId="{FEBDDC43-697E-4780-A25D-CF4F643C04A6}" dt="2023-06-09T18:10:43.900" v="3733" actId="21"/>
          <ac:spMkLst>
            <pc:docMk/>
            <pc:sldMk cId="4005071943" sldId="270"/>
            <ac:spMk id="3" creationId="{BC483EF8-C7A7-44F5-9680-F90CE5A3661A}"/>
          </ac:spMkLst>
        </pc:spChg>
        <pc:spChg chg="mod ord">
          <ac:chgData name="Brittny Zenere" userId="c5770d70-3cf8-454d-a64b-ead7e4f503f0" providerId="ADAL" clId="{FEBDDC43-697E-4780-A25D-CF4F643C04A6}" dt="2023-06-09T20:28:04.189" v="4036" actId="14100"/>
          <ac:spMkLst>
            <pc:docMk/>
            <pc:sldMk cId="4005071943" sldId="270"/>
            <ac:spMk id="4" creationId="{84D43E23-34B4-4614-9A59-9FBC30CE9715}"/>
          </ac:spMkLst>
        </pc:spChg>
        <pc:spChg chg="del mod ord">
          <ac:chgData name="Brittny Zenere" userId="c5770d70-3cf8-454d-a64b-ead7e4f503f0" providerId="ADAL" clId="{FEBDDC43-697E-4780-A25D-CF4F643C04A6}" dt="2023-06-09T18:10:29.974" v="3725" actId="21"/>
          <ac:spMkLst>
            <pc:docMk/>
            <pc:sldMk cId="4005071943" sldId="270"/>
            <ac:spMk id="5" creationId="{04965EE4-BF56-423E-AECC-A6F0A5527A02}"/>
          </ac:spMkLst>
        </pc:spChg>
        <pc:spChg chg="del mod ord">
          <ac:chgData name="Brittny Zenere" userId="c5770d70-3cf8-454d-a64b-ead7e4f503f0" providerId="ADAL" clId="{FEBDDC43-697E-4780-A25D-CF4F643C04A6}" dt="2023-06-09T18:10:14.248" v="3724" actId="21"/>
          <ac:spMkLst>
            <pc:docMk/>
            <pc:sldMk cId="4005071943" sldId="270"/>
            <ac:spMk id="6" creationId="{7D55509F-BCAF-4519-8288-7FF592B5FC09}"/>
          </ac:spMkLst>
        </pc:spChg>
        <pc:picChg chg="del">
          <ac:chgData name="Brittny Zenere" userId="c5770d70-3cf8-454d-a64b-ead7e4f503f0" providerId="ADAL" clId="{FEBDDC43-697E-4780-A25D-CF4F643C04A6}" dt="2023-06-09T18:17:33.619" v="3741" actId="478"/>
          <ac:picMkLst>
            <pc:docMk/>
            <pc:sldMk cId="4005071943" sldId="270"/>
            <ac:picMk id="6146" creationId="{A6226EBF-BB53-4B44-8220-83546E24BA55}"/>
          </ac:picMkLst>
        </pc:picChg>
      </pc:sldChg>
      <pc:sldChg chg="add del">
        <pc:chgData name="Brittny Zenere" userId="c5770d70-3cf8-454d-a64b-ead7e4f503f0" providerId="ADAL" clId="{FEBDDC43-697E-4780-A25D-CF4F643C04A6}" dt="2023-06-09T18:05:41.465" v="3672" actId="2696"/>
        <pc:sldMkLst>
          <pc:docMk/>
          <pc:sldMk cId="1745653093" sldId="271"/>
        </pc:sldMkLst>
      </pc:sldChg>
      <pc:sldChg chg="add del">
        <pc:chgData name="Brittny Zenere" userId="c5770d70-3cf8-454d-a64b-ead7e4f503f0" providerId="ADAL" clId="{FEBDDC43-697E-4780-A25D-CF4F643C04A6}" dt="2023-06-09T18:05:41.465" v="3672" actId="2696"/>
        <pc:sldMkLst>
          <pc:docMk/>
          <pc:sldMk cId="1928170296" sldId="272"/>
        </pc:sldMkLst>
      </pc:sldChg>
      <pc:sldChg chg="modSp add del mod">
        <pc:chgData name="Brittny Zenere" userId="c5770d70-3cf8-454d-a64b-ead7e4f503f0" providerId="ADAL" clId="{FEBDDC43-697E-4780-A25D-CF4F643C04A6}" dt="2023-06-09T18:05:41.465" v="3672" actId="2696"/>
        <pc:sldMkLst>
          <pc:docMk/>
          <pc:sldMk cId="1108416233" sldId="273"/>
        </pc:sldMkLst>
        <pc:spChg chg="mod">
          <ac:chgData name="Brittny Zenere" userId="c5770d70-3cf8-454d-a64b-ead7e4f503f0" providerId="ADAL" clId="{FEBDDC43-697E-4780-A25D-CF4F643C04A6}" dt="2023-06-09T15:15:02.954" v="312" actId="27636"/>
          <ac:spMkLst>
            <pc:docMk/>
            <pc:sldMk cId="1108416233" sldId="273"/>
            <ac:spMk id="3" creationId="{DE847427-44AA-49BB-BE40-9A40031BB5DD}"/>
          </ac:spMkLst>
        </pc:spChg>
      </pc:sldChg>
      <pc:sldChg chg="add del">
        <pc:chgData name="Brittny Zenere" userId="c5770d70-3cf8-454d-a64b-ead7e4f503f0" providerId="ADAL" clId="{FEBDDC43-697E-4780-A25D-CF4F643C04A6}" dt="2023-06-09T18:05:41.465" v="3672" actId="2696"/>
        <pc:sldMkLst>
          <pc:docMk/>
          <pc:sldMk cId="902923699" sldId="274"/>
        </pc:sldMkLst>
      </pc:sldChg>
      <pc:sldChg chg="delSp modSp add del mod setBg delDesignElem">
        <pc:chgData name="Brittny Zenere" userId="c5770d70-3cf8-454d-a64b-ead7e4f503f0" providerId="ADAL" clId="{FEBDDC43-697E-4780-A25D-CF4F643C04A6}" dt="2023-06-09T18:05:41.465" v="3672" actId="2696"/>
        <pc:sldMkLst>
          <pc:docMk/>
          <pc:sldMk cId="3750677027" sldId="275"/>
        </pc:sldMkLst>
        <pc:spChg chg="mod">
          <ac:chgData name="Brittny Zenere" userId="c5770d70-3cf8-454d-a64b-ead7e4f503f0" providerId="ADAL" clId="{FEBDDC43-697E-4780-A25D-CF4F643C04A6}" dt="2023-06-09T15:15:02.954" v="313" actId="27636"/>
          <ac:spMkLst>
            <pc:docMk/>
            <pc:sldMk cId="3750677027" sldId="275"/>
            <ac:spMk id="2" creationId="{805AC95A-DBE1-4891-A107-0EC082E45610}"/>
          </ac:spMkLst>
        </pc:spChg>
        <pc:spChg chg="mod">
          <ac:chgData name="Brittny Zenere" userId="c5770d70-3cf8-454d-a64b-ead7e4f503f0" providerId="ADAL" clId="{FEBDDC43-697E-4780-A25D-CF4F643C04A6}" dt="2023-06-09T15:15:02.954" v="314" actId="27636"/>
          <ac:spMkLst>
            <pc:docMk/>
            <pc:sldMk cId="3750677027" sldId="275"/>
            <ac:spMk id="3" creationId="{83B0EE3D-5DA2-4962-8257-E27FD282EFEC}"/>
          </ac:spMkLst>
        </pc:spChg>
        <pc:spChg chg="del">
          <ac:chgData name="Brittny Zenere" userId="c5770d70-3cf8-454d-a64b-ead7e4f503f0" providerId="ADAL" clId="{FEBDDC43-697E-4780-A25D-CF4F643C04A6}" dt="2023-06-09T15:15:02.815" v="311"/>
          <ac:spMkLst>
            <pc:docMk/>
            <pc:sldMk cId="3750677027" sldId="275"/>
            <ac:spMk id="79" creationId="{45D37F4E-DDB4-456B-97E0-9937730A039F}"/>
          </ac:spMkLst>
        </pc:spChg>
        <pc:spChg chg="del">
          <ac:chgData name="Brittny Zenere" userId="c5770d70-3cf8-454d-a64b-ead7e4f503f0" providerId="ADAL" clId="{FEBDDC43-697E-4780-A25D-CF4F643C04A6}" dt="2023-06-09T15:15:02.815" v="311"/>
          <ac:spMkLst>
            <pc:docMk/>
            <pc:sldMk cId="3750677027" sldId="275"/>
            <ac:spMk id="81" creationId="{B2DD41CD-8F47-4F56-AD12-4E2FF7696987}"/>
          </ac:spMkLst>
        </pc:spChg>
      </pc:sldChg>
      <pc:sldChg chg="modSp add del mod">
        <pc:chgData name="Brittny Zenere" userId="c5770d70-3cf8-454d-a64b-ead7e4f503f0" providerId="ADAL" clId="{FEBDDC43-697E-4780-A25D-CF4F643C04A6}" dt="2023-06-09T18:05:41.465" v="3672" actId="2696"/>
        <pc:sldMkLst>
          <pc:docMk/>
          <pc:sldMk cId="4183356602" sldId="276"/>
        </pc:sldMkLst>
        <pc:spChg chg="mod">
          <ac:chgData name="Brittny Zenere" userId="c5770d70-3cf8-454d-a64b-ead7e4f503f0" providerId="ADAL" clId="{FEBDDC43-697E-4780-A25D-CF4F643C04A6}" dt="2023-06-09T15:15:02.971" v="315" actId="27636"/>
          <ac:spMkLst>
            <pc:docMk/>
            <pc:sldMk cId="4183356602" sldId="276"/>
            <ac:spMk id="3" creationId="{20D267B6-C3AE-43B6-862E-FF24091B946B}"/>
          </ac:spMkLst>
        </pc:spChg>
      </pc:sldChg>
      <pc:sldChg chg="add del">
        <pc:chgData name="Brittny Zenere" userId="c5770d70-3cf8-454d-a64b-ead7e4f503f0" providerId="ADAL" clId="{FEBDDC43-697E-4780-A25D-CF4F643C04A6}" dt="2023-06-09T18:05:41.465" v="3672" actId="2696"/>
        <pc:sldMkLst>
          <pc:docMk/>
          <pc:sldMk cId="3474468358" sldId="277"/>
        </pc:sldMkLst>
      </pc:sldChg>
      <pc:sldChg chg="modSp add del mod">
        <pc:chgData name="Brittny Zenere" userId="c5770d70-3cf8-454d-a64b-ead7e4f503f0" providerId="ADAL" clId="{FEBDDC43-697E-4780-A25D-CF4F643C04A6}" dt="2023-06-09T18:05:41.465" v="3672" actId="2696"/>
        <pc:sldMkLst>
          <pc:docMk/>
          <pc:sldMk cId="3745643256" sldId="278"/>
        </pc:sldMkLst>
        <pc:spChg chg="mod">
          <ac:chgData name="Brittny Zenere" userId="c5770d70-3cf8-454d-a64b-ead7e4f503f0" providerId="ADAL" clId="{FEBDDC43-697E-4780-A25D-CF4F643C04A6}" dt="2023-06-09T15:15:02.998" v="316" actId="27636"/>
          <ac:spMkLst>
            <pc:docMk/>
            <pc:sldMk cId="3745643256" sldId="278"/>
            <ac:spMk id="3" creationId="{66296ADB-E508-4095-B399-F76C515639C2}"/>
          </ac:spMkLst>
        </pc:spChg>
        <pc:spChg chg="mod">
          <ac:chgData name="Brittny Zenere" userId="c5770d70-3cf8-454d-a64b-ead7e4f503f0" providerId="ADAL" clId="{FEBDDC43-697E-4780-A25D-CF4F643C04A6}" dt="2023-06-09T15:15:02.998" v="317" actId="27636"/>
          <ac:spMkLst>
            <pc:docMk/>
            <pc:sldMk cId="3745643256" sldId="278"/>
            <ac:spMk id="6" creationId="{B8FA4C3B-2730-45EC-ABBA-78A4E8579D61}"/>
          </ac:spMkLst>
        </pc:spChg>
      </pc:sldChg>
      <pc:sldChg chg="modSp add del mod">
        <pc:chgData name="Brittny Zenere" userId="c5770d70-3cf8-454d-a64b-ead7e4f503f0" providerId="ADAL" clId="{FEBDDC43-697E-4780-A25D-CF4F643C04A6}" dt="2023-06-09T18:05:41.465" v="3672" actId="2696"/>
        <pc:sldMkLst>
          <pc:docMk/>
          <pc:sldMk cId="388286376" sldId="279"/>
        </pc:sldMkLst>
        <pc:spChg chg="mod">
          <ac:chgData name="Brittny Zenere" userId="c5770d70-3cf8-454d-a64b-ead7e4f503f0" providerId="ADAL" clId="{FEBDDC43-697E-4780-A25D-CF4F643C04A6}" dt="2023-06-09T15:15:03.005" v="318" actId="27636"/>
          <ac:spMkLst>
            <pc:docMk/>
            <pc:sldMk cId="388286376" sldId="279"/>
            <ac:spMk id="4" creationId="{F84D5A5E-ABD5-4BCB-AB06-2E5306B530B3}"/>
          </ac:spMkLst>
        </pc:spChg>
        <pc:spChg chg="mod">
          <ac:chgData name="Brittny Zenere" userId="c5770d70-3cf8-454d-a64b-ead7e4f503f0" providerId="ADAL" clId="{FEBDDC43-697E-4780-A25D-CF4F643C04A6}" dt="2023-06-09T15:15:03.005" v="319" actId="27636"/>
          <ac:spMkLst>
            <pc:docMk/>
            <pc:sldMk cId="388286376" sldId="279"/>
            <ac:spMk id="5" creationId="{773ABA12-FE9C-41DA-82DF-1B20AE5F2680}"/>
          </ac:spMkLst>
        </pc:spChg>
      </pc:sldChg>
      <pc:sldChg chg="delSp modSp add del mod setBg delDesignElem">
        <pc:chgData name="Brittny Zenere" userId="c5770d70-3cf8-454d-a64b-ead7e4f503f0" providerId="ADAL" clId="{FEBDDC43-697E-4780-A25D-CF4F643C04A6}" dt="2023-06-09T18:05:41.465" v="3672" actId="2696"/>
        <pc:sldMkLst>
          <pc:docMk/>
          <pc:sldMk cId="2182362841" sldId="280"/>
        </pc:sldMkLst>
        <pc:spChg chg="mod">
          <ac:chgData name="Brittny Zenere" userId="c5770d70-3cf8-454d-a64b-ead7e4f503f0" providerId="ADAL" clId="{FEBDDC43-697E-4780-A25D-CF4F643C04A6}" dt="2023-06-09T15:15:03.019" v="320" actId="27636"/>
          <ac:spMkLst>
            <pc:docMk/>
            <pc:sldMk cId="2182362841" sldId="280"/>
            <ac:spMk id="3" creationId="{96AF611F-914A-4D95-A339-2DAECF0E71A4}"/>
          </ac:spMkLst>
        </pc:spChg>
        <pc:spChg chg="del">
          <ac:chgData name="Brittny Zenere" userId="c5770d70-3cf8-454d-a64b-ead7e4f503f0" providerId="ADAL" clId="{FEBDDC43-697E-4780-A25D-CF4F643C04A6}" dt="2023-06-09T15:15:02.815" v="311"/>
          <ac:spMkLst>
            <pc:docMk/>
            <pc:sldMk cId="2182362841" sldId="280"/>
            <ac:spMk id="71" creationId="{7FF47CB7-972F-479F-A36D-9E72D26EC8DA}"/>
          </ac:spMkLst>
        </pc:spChg>
        <pc:spChg chg="del">
          <ac:chgData name="Brittny Zenere" userId="c5770d70-3cf8-454d-a64b-ead7e4f503f0" providerId="ADAL" clId="{FEBDDC43-697E-4780-A25D-CF4F643C04A6}" dt="2023-06-09T15:15:02.815" v="311"/>
          <ac:spMkLst>
            <pc:docMk/>
            <pc:sldMk cId="2182362841" sldId="280"/>
            <ac:spMk id="73" creationId="{0D153B68-5844-490D-8E67-F616D6D721CA}"/>
          </ac:spMkLst>
        </pc:spChg>
        <pc:spChg chg="del">
          <ac:chgData name="Brittny Zenere" userId="c5770d70-3cf8-454d-a64b-ead7e4f503f0" providerId="ADAL" clId="{FEBDDC43-697E-4780-A25D-CF4F643C04A6}" dt="2023-06-09T15:15:02.815" v="311"/>
          <ac:spMkLst>
            <pc:docMk/>
            <pc:sldMk cId="2182362841" sldId="280"/>
            <ac:spMk id="75" creationId="{9A0D773F-7A7D-4DBB-9DEA-86BB8B8F4BC8}"/>
          </ac:spMkLst>
        </pc:spChg>
      </pc:sldChg>
      <pc:sldChg chg="add del">
        <pc:chgData name="Brittny Zenere" userId="c5770d70-3cf8-454d-a64b-ead7e4f503f0" providerId="ADAL" clId="{FEBDDC43-697E-4780-A25D-CF4F643C04A6}" dt="2023-06-09T18:05:48.386" v="3674" actId="2696"/>
        <pc:sldMkLst>
          <pc:docMk/>
          <pc:sldMk cId="2358601878" sldId="281"/>
        </pc:sldMkLst>
      </pc:sldChg>
      <pc:sldChg chg="addSp delSp modSp new mod modClrScheme chgLayout">
        <pc:chgData name="Brittny Zenere" userId="c5770d70-3cf8-454d-a64b-ead7e4f503f0" providerId="ADAL" clId="{FEBDDC43-697E-4780-A25D-CF4F643C04A6}" dt="2023-06-13T14:24:08.006" v="4044" actId="21"/>
        <pc:sldMkLst>
          <pc:docMk/>
          <pc:sldMk cId="2976809164" sldId="282"/>
        </pc:sldMkLst>
        <pc:spChg chg="del mod ord">
          <ac:chgData name="Brittny Zenere" userId="c5770d70-3cf8-454d-a64b-ead7e4f503f0" providerId="ADAL" clId="{FEBDDC43-697E-4780-A25D-CF4F643C04A6}" dt="2023-06-09T15:40:48.112" v="872" actId="700"/>
          <ac:spMkLst>
            <pc:docMk/>
            <pc:sldMk cId="2976809164" sldId="282"/>
            <ac:spMk id="2" creationId="{FCA6E784-B9EB-1756-0229-2663E708B10C}"/>
          </ac:spMkLst>
        </pc:spChg>
        <pc:spChg chg="del mod ord">
          <ac:chgData name="Brittny Zenere" userId="c5770d70-3cf8-454d-a64b-ead7e4f503f0" providerId="ADAL" clId="{FEBDDC43-697E-4780-A25D-CF4F643C04A6}" dt="2023-06-09T15:40:48.112" v="872" actId="700"/>
          <ac:spMkLst>
            <pc:docMk/>
            <pc:sldMk cId="2976809164" sldId="282"/>
            <ac:spMk id="3" creationId="{B4E1991B-A7AB-DDA6-1F6E-C30487218E79}"/>
          </ac:spMkLst>
        </pc:spChg>
        <pc:spChg chg="del">
          <ac:chgData name="Brittny Zenere" userId="c5770d70-3cf8-454d-a64b-ead7e4f503f0" providerId="ADAL" clId="{FEBDDC43-697E-4780-A25D-CF4F643C04A6}" dt="2023-06-09T15:40:48.112" v="872" actId="700"/>
          <ac:spMkLst>
            <pc:docMk/>
            <pc:sldMk cId="2976809164" sldId="282"/>
            <ac:spMk id="4" creationId="{A2C99530-0629-188C-6A03-D79580D8DD03}"/>
          </ac:spMkLst>
        </pc:spChg>
        <pc:spChg chg="del">
          <ac:chgData name="Brittny Zenere" userId="c5770d70-3cf8-454d-a64b-ead7e4f503f0" providerId="ADAL" clId="{FEBDDC43-697E-4780-A25D-CF4F643C04A6}" dt="2023-06-09T15:40:48.112" v="872" actId="700"/>
          <ac:spMkLst>
            <pc:docMk/>
            <pc:sldMk cId="2976809164" sldId="282"/>
            <ac:spMk id="5" creationId="{F7DC7925-5C9F-E2D4-4610-3C1B85DE1B94}"/>
          </ac:spMkLst>
        </pc:spChg>
        <pc:spChg chg="del">
          <ac:chgData name="Brittny Zenere" userId="c5770d70-3cf8-454d-a64b-ead7e4f503f0" providerId="ADAL" clId="{FEBDDC43-697E-4780-A25D-CF4F643C04A6}" dt="2023-06-09T15:40:48.112" v="872" actId="700"/>
          <ac:spMkLst>
            <pc:docMk/>
            <pc:sldMk cId="2976809164" sldId="282"/>
            <ac:spMk id="6" creationId="{1D4A02E2-F26F-3704-7B78-C7B9F4B7603E}"/>
          </ac:spMkLst>
        </pc:spChg>
        <pc:spChg chg="add mod ord">
          <ac:chgData name="Brittny Zenere" userId="c5770d70-3cf8-454d-a64b-ead7e4f503f0" providerId="ADAL" clId="{FEBDDC43-697E-4780-A25D-CF4F643C04A6}" dt="2023-06-09T16:08:37.646" v="904" actId="1076"/>
          <ac:spMkLst>
            <pc:docMk/>
            <pc:sldMk cId="2976809164" sldId="282"/>
            <ac:spMk id="7" creationId="{1BF9B589-5DE1-1D99-7710-39D461B8E9F5}"/>
          </ac:spMkLst>
        </pc:spChg>
        <pc:spChg chg="add del mod ord">
          <ac:chgData name="Brittny Zenere" userId="c5770d70-3cf8-454d-a64b-ead7e4f503f0" providerId="ADAL" clId="{FEBDDC43-697E-4780-A25D-CF4F643C04A6}" dt="2023-06-13T14:24:08.006" v="4044" actId="21"/>
          <ac:spMkLst>
            <pc:docMk/>
            <pc:sldMk cId="2976809164" sldId="282"/>
            <ac:spMk id="8" creationId="{3C9BE48E-BC09-3155-F4E4-1B206D27DBC1}"/>
          </ac:spMkLst>
        </pc:spChg>
      </pc:sldChg>
      <pc:sldChg chg="modSp add mod ord">
        <pc:chgData name="Brittny Zenere" userId="c5770d70-3cf8-454d-a64b-ead7e4f503f0" providerId="ADAL" clId="{FEBDDC43-697E-4780-A25D-CF4F643C04A6}" dt="2023-06-09T17:16:57.085" v="2837" actId="12789"/>
        <pc:sldMkLst>
          <pc:docMk/>
          <pc:sldMk cId="1430381890" sldId="283"/>
        </pc:sldMkLst>
        <pc:spChg chg="mod">
          <ac:chgData name="Brittny Zenere" userId="c5770d70-3cf8-454d-a64b-ead7e4f503f0" providerId="ADAL" clId="{FEBDDC43-697E-4780-A25D-CF4F643C04A6}" dt="2023-06-09T17:16:57.085" v="2837" actId="12789"/>
          <ac:spMkLst>
            <pc:docMk/>
            <pc:sldMk cId="1430381890" sldId="283"/>
            <ac:spMk id="7" creationId="{1BF9B589-5DE1-1D99-7710-39D461B8E9F5}"/>
          </ac:spMkLst>
        </pc:spChg>
      </pc:sldChg>
      <pc:sldChg chg="modSp add mod">
        <pc:chgData name="Brittny Zenere" userId="c5770d70-3cf8-454d-a64b-ead7e4f503f0" providerId="ADAL" clId="{FEBDDC43-697E-4780-A25D-CF4F643C04A6}" dt="2023-06-09T17:17:39.343" v="2849" actId="12789"/>
        <pc:sldMkLst>
          <pc:docMk/>
          <pc:sldMk cId="3220957051" sldId="284"/>
        </pc:sldMkLst>
        <pc:spChg chg="mod">
          <ac:chgData name="Brittny Zenere" userId="c5770d70-3cf8-454d-a64b-ead7e4f503f0" providerId="ADAL" clId="{FEBDDC43-697E-4780-A25D-CF4F643C04A6}" dt="2023-06-09T17:17:39.343" v="2849" actId="12789"/>
          <ac:spMkLst>
            <pc:docMk/>
            <pc:sldMk cId="3220957051" sldId="284"/>
            <ac:spMk id="7" creationId="{1BF9B589-5DE1-1D99-7710-39D461B8E9F5}"/>
          </ac:spMkLst>
        </pc:spChg>
      </pc:sldChg>
      <pc:sldChg chg="addSp delSp modSp new mod modClrScheme addCm delCm chgLayout">
        <pc:chgData name="Brittny Zenere" userId="c5770d70-3cf8-454d-a64b-ead7e4f503f0" providerId="ADAL" clId="{FEBDDC43-697E-4780-A25D-CF4F643C04A6}" dt="2023-06-09T20:36:17.095" v="4042" actId="26606"/>
        <pc:sldMkLst>
          <pc:docMk/>
          <pc:sldMk cId="2789011995" sldId="285"/>
        </pc:sldMkLst>
        <pc:spChg chg="del mod ord">
          <ac:chgData name="Brittny Zenere" userId="c5770d70-3cf8-454d-a64b-ead7e4f503f0" providerId="ADAL" clId="{FEBDDC43-697E-4780-A25D-CF4F643C04A6}" dt="2023-06-09T17:24:22.978" v="2891" actId="700"/>
          <ac:spMkLst>
            <pc:docMk/>
            <pc:sldMk cId="2789011995" sldId="285"/>
            <ac:spMk id="2" creationId="{0F422EE3-A1D0-3EDA-255A-5B0C91ADB53B}"/>
          </ac:spMkLst>
        </pc:spChg>
        <pc:spChg chg="del mod ord">
          <ac:chgData name="Brittny Zenere" userId="c5770d70-3cf8-454d-a64b-ead7e4f503f0" providerId="ADAL" clId="{FEBDDC43-697E-4780-A25D-CF4F643C04A6}" dt="2023-06-09T17:24:22.978" v="2891" actId="700"/>
          <ac:spMkLst>
            <pc:docMk/>
            <pc:sldMk cId="2789011995" sldId="285"/>
            <ac:spMk id="3" creationId="{1A251C63-D576-62BA-E8E1-4E763B4FDBCC}"/>
          </ac:spMkLst>
        </pc:spChg>
        <pc:spChg chg="add mod ord">
          <ac:chgData name="Brittny Zenere" userId="c5770d70-3cf8-454d-a64b-ead7e4f503f0" providerId="ADAL" clId="{FEBDDC43-697E-4780-A25D-CF4F643C04A6}" dt="2023-06-09T20:36:17.095" v="4042" actId="26606"/>
          <ac:spMkLst>
            <pc:docMk/>
            <pc:sldMk cId="2789011995" sldId="285"/>
            <ac:spMk id="4" creationId="{896DC632-3538-68CC-F654-8972803A8674}"/>
          </ac:spMkLst>
        </pc:spChg>
        <pc:spChg chg="add mod ord">
          <ac:chgData name="Brittny Zenere" userId="c5770d70-3cf8-454d-a64b-ead7e4f503f0" providerId="ADAL" clId="{FEBDDC43-697E-4780-A25D-CF4F643C04A6}" dt="2023-06-09T20:36:17.095" v="4042" actId="26606"/>
          <ac:spMkLst>
            <pc:docMk/>
            <pc:sldMk cId="2789011995" sldId="285"/>
            <ac:spMk id="5" creationId="{2B161BD4-E865-5FA9-B3BB-2FA9C8BDB9C2}"/>
          </ac:spMkLst>
        </pc:spChg>
        <pc:extLst>
          <p:ext xmlns:p="http://schemas.openxmlformats.org/presentationml/2006/main" uri="{D6D511B9-2390-475A-947B-AFAB55BFBCF1}">
            <pc226:cmChg xmlns:pc226="http://schemas.microsoft.com/office/powerpoint/2022/06/main/command" chg="add del">
              <pc226:chgData name="Brittny Zenere" userId="c5770d70-3cf8-454d-a64b-ead7e4f503f0" providerId="ADAL" clId="{FEBDDC43-697E-4780-A25D-CF4F643C04A6}" dt="2023-06-09T20:35:47.435" v="4040"/>
              <pc2:cmMkLst xmlns:pc2="http://schemas.microsoft.com/office/powerpoint/2019/9/main/command">
                <pc:docMk/>
                <pc:sldMk cId="2789011995" sldId="285"/>
                <pc2:cmMk id="{5B186A8C-4C7E-4C15-9C9B-04C2B7E65363}"/>
              </pc2:cmMkLst>
            </pc226:cmChg>
            <pc226:cmChg xmlns:pc226="http://schemas.microsoft.com/office/powerpoint/2022/06/main/command" chg="add del">
              <pc226:chgData name="Brittny Zenere" userId="c5770d70-3cf8-454d-a64b-ead7e4f503f0" providerId="ADAL" clId="{FEBDDC43-697E-4780-A25D-CF4F643C04A6}" dt="2023-06-09T20:35:41.684" v="4039"/>
              <pc2:cmMkLst xmlns:pc2="http://schemas.microsoft.com/office/powerpoint/2019/9/main/command">
                <pc:docMk/>
                <pc:sldMk cId="2789011995" sldId="285"/>
                <pc2:cmMk id="{386BE4AC-53A7-46D9-9216-1D7E689B6F4A}"/>
              </pc2:cmMkLst>
            </pc226:cmChg>
          </p:ext>
        </pc:extLst>
      </pc:sldChg>
      <pc:sldChg chg="addSp delSp modSp new mod ord modClrScheme chgLayout">
        <pc:chgData name="Brittny Zenere" userId="c5770d70-3cf8-454d-a64b-ead7e4f503f0" providerId="ADAL" clId="{FEBDDC43-697E-4780-A25D-CF4F643C04A6}" dt="2023-06-13T14:27:00.322" v="4057" actId="20577"/>
        <pc:sldMkLst>
          <pc:docMk/>
          <pc:sldMk cId="1051666906" sldId="286"/>
        </pc:sldMkLst>
        <pc:spChg chg="del mod ord">
          <ac:chgData name="Brittny Zenere" userId="c5770d70-3cf8-454d-a64b-ead7e4f503f0" providerId="ADAL" clId="{FEBDDC43-697E-4780-A25D-CF4F643C04A6}" dt="2023-06-09T17:25:06.329" v="2915" actId="700"/>
          <ac:spMkLst>
            <pc:docMk/>
            <pc:sldMk cId="1051666906" sldId="286"/>
            <ac:spMk id="2" creationId="{33B1DE7C-79F9-AE75-A7B1-FCDD932D8BD6}"/>
          </ac:spMkLst>
        </pc:spChg>
        <pc:spChg chg="del mod ord">
          <ac:chgData name="Brittny Zenere" userId="c5770d70-3cf8-454d-a64b-ead7e4f503f0" providerId="ADAL" clId="{FEBDDC43-697E-4780-A25D-CF4F643C04A6}" dt="2023-06-09T17:25:06.329" v="2915" actId="700"/>
          <ac:spMkLst>
            <pc:docMk/>
            <pc:sldMk cId="1051666906" sldId="286"/>
            <ac:spMk id="3" creationId="{5B426549-23A4-FEB3-AF3A-7E190FC87943}"/>
          </ac:spMkLst>
        </pc:spChg>
        <pc:spChg chg="add mod ord">
          <ac:chgData name="Brittny Zenere" userId="c5770d70-3cf8-454d-a64b-ead7e4f503f0" providerId="ADAL" clId="{FEBDDC43-697E-4780-A25D-CF4F643C04A6}" dt="2023-06-13T14:27:00.322" v="4057" actId="20577"/>
          <ac:spMkLst>
            <pc:docMk/>
            <pc:sldMk cId="1051666906" sldId="286"/>
            <ac:spMk id="4" creationId="{BFE20BC8-7338-A73C-7E25-962B26C7353A}"/>
          </ac:spMkLst>
        </pc:spChg>
        <pc:spChg chg="add mod ord">
          <ac:chgData name="Brittny Zenere" userId="c5770d70-3cf8-454d-a64b-ead7e4f503f0" providerId="ADAL" clId="{FEBDDC43-697E-4780-A25D-CF4F643C04A6}" dt="2023-06-09T17:50:50.433" v="3442" actId="700"/>
          <ac:spMkLst>
            <pc:docMk/>
            <pc:sldMk cId="1051666906" sldId="286"/>
            <ac:spMk id="5" creationId="{2AC0980E-80E1-4BEC-8218-C86A5245BF9F}"/>
          </ac:spMkLst>
        </pc:spChg>
      </pc:sldChg>
      <pc:sldChg chg="modSp add mod ord">
        <pc:chgData name="Brittny Zenere" userId="c5770d70-3cf8-454d-a64b-ead7e4f503f0" providerId="ADAL" clId="{FEBDDC43-697E-4780-A25D-CF4F643C04A6}" dt="2023-06-09T17:34:56.976" v="3168" actId="113"/>
        <pc:sldMkLst>
          <pc:docMk/>
          <pc:sldMk cId="1366729394" sldId="287"/>
        </pc:sldMkLst>
        <pc:spChg chg="mod">
          <ac:chgData name="Brittny Zenere" userId="c5770d70-3cf8-454d-a64b-ead7e4f503f0" providerId="ADAL" clId="{FEBDDC43-697E-4780-A25D-CF4F643C04A6}" dt="2023-06-09T17:26:41.754" v="2995" actId="20577"/>
          <ac:spMkLst>
            <pc:docMk/>
            <pc:sldMk cId="1366729394" sldId="287"/>
            <ac:spMk id="4" creationId="{896DC632-3538-68CC-F654-8972803A8674}"/>
          </ac:spMkLst>
        </pc:spChg>
        <pc:spChg chg="mod">
          <ac:chgData name="Brittny Zenere" userId="c5770d70-3cf8-454d-a64b-ead7e4f503f0" providerId="ADAL" clId="{FEBDDC43-697E-4780-A25D-CF4F643C04A6}" dt="2023-06-09T17:34:56.976" v="3168" actId="113"/>
          <ac:spMkLst>
            <pc:docMk/>
            <pc:sldMk cId="1366729394" sldId="287"/>
            <ac:spMk id="5" creationId="{2B161BD4-E865-5FA9-B3BB-2FA9C8BDB9C2}"/>
          </ac:spMkLst>
        </pc:spChg>
      </pc:sldChg>
      <pc:sldChg chg="modSp add mod modClrScheme chgLayout">
        <pc:chgData name="Brittny Zenere" userId="c5770d70-3cf8-454d-a64b-ead7e4f503f0" providerId="ADAL" clId="{FEBDDC43-697E-4780-A25D-CF4F643C04A6}" dt="2023-06-09T17:43:32.484" v="3401" actId="255"/>
        <pc:sldMkLst>
          <pc:docMk/>
          <pc:sldMk cId="2836558211" sldId="288"/>
        </pc:sldMkLst>
        <pc:spChg chg="mod ord">
          <ac:chgData name="Brittny Zenere" userId="c5770d70-3cf8-454d-a64b-ead7e4f503f0" providerId="ADAL" clId="{FEBDDC43-697E-4780-A25D-CF4F643C04A6}" dt="2023-06-09T17:41:51.130" v="3335" actId="20577"/>
          <ac:spMkLst>
            <pc:docMk/>
            <pc:sldMk cId="2836558211" sldId="288"/>
            <ac:spMk id="4" creationId="{896DC632-3538-68CC-F654-8972803A8674}"/>
          </ac:spMkLst>
        </pc:spChg>
        <pc:spChg chg="mod ord">
          <ac:chgData name="Brittny Zenere" userId="c5770d70-3cf8-454d-a64b-ead7e4f503f0" providerId="ADAL" clId="{FEBDDC43-697E-4780-A25D-CF4F643C04A6}" dt="2023-06-09T17:43:32.484" v="3401" actId="255"/>
          <ac:spMkLst>
            <pc:docMk/>
            <pc:sldMk cId="2836558211" sldId="288"/>
            <ac:spMk id="5" creationId="{2B161BD4-E865-5FA9-B3BB-2FA9C8BDB9C2}"/>
          </ac:spMkLst>
        </pc:spChg>
      </pc:sldChg>
      <pc:sldChg chg="addSp delSp modSp add mod ord modClrScheme chgLayout">
        <pc:chgData name="Brittny Zenere" userId="c5770d70-3cf8-454d-a64b-ead7e4f503f0" providerId="ADAL" clId="{FEBDDC43-697E-4780-A25D-CF4F643C04A6}" dt="2023-06-09T18:03:33.257" v="3668" actId="20577"/>
        <pc:sldMkLst>
          <pc:docMk/>
          <pc:sldMk cId="1466494457" sldId="289"/>
        </pc:sldMkLst>
        <pc:spChg chg="add mod ord">
          <ac:chgData name="Brittny Zenere" userId="c5770d70-3cf8-454d-a64b-ead7e4f503f0" providerId="ADAL" clId="{FEBDDC43-697E-4780-A25D-CF4F643C04A6}" dt="2023-06-09T18:03:33.257" v="3668" actId="20577"/>
          <ac:spMkLst>
            <pc:docMk/>
            <pc:sldMk cId="1466494457" sldId="289"/>
            <ac:spMk id="2" creationId="{F5E771A2-680A-3A1A-69DE-8ABFCA27A847}"/>
          </ac:spMkLst>
        </pc:spChg>
        <pc:spChg chg="mod ord">
          <ac:chgData name="Brittny Zenere" userId="c5770d70-3cf8-454d-a64b-ead7e4f503f0" providerId="ADAL" clId="{FEBDDC43-697E-4780-A25D-CF4F643C04A6}" dt="2023-06-09T18:00:27.728" v="3598" actId="700"/>
          <ac:spMkLst>
            <pc:docMk/>
            <pc:sldMk cId="1466494457" sldId="289"/>
            <ac:spMk id="4" creationId="{896DC632-3538-68CC-F654-8972803A8674}"/>
          </ac:spMkLst>
        </pc:spChg>
        <pc:spChg chg="del mod ord">
          <ac:chgData name="Brittny Zenere" userId="c5770d70-3cf8-454d-a64b-ead7e4f503f0" providerId="ADAL" clId="{FEBDDC43-697E-4780-A25D-CF4F643C04A6}" dt="2023-06-09T17:51:03.510" v="3445" actId="700"/>
          <ac:spMkLst>
            <pc:docMk/>
            <pc:sldMk cId="1466494457" sldId="289"/>
            <ac:spMk id="5" creationId="{2B161BD4-E865-5FA9-B3BB-2FA9C8BDB9C2}"/>
          </ac:spMkLst>
        </pc:spChg>
      </pc:sldChg>
      <pc:sldChg chg="modSp add mod modClrScheme chgLayout">
        <pc:chgData name="Brittny Zenere" userId="c5770d70-3cf8-454d-a64b-ead7e4f503f0" providerId="ADAL" clId="{FEBDDC43-697E-4780-A25D-CF4F643C04A6}" dt="2023-06-09T20:36:43.617" v="4043" actId="700"/>
        <pc:sldMkLst>
          <pc:docMk/>
          <pc:sldMk cId="1748553282" sldId="290"/>
        </pc:sldMkLst>
        <pc:spChg chg="mod ord">
          <ac:chgData name="Brittny Zenere" userId="c5770d70-3cf8-454d-a64b-ead7e4f503f0" providerId="ADAL" clId="{FEBDDC43-697E-4780-A25D-CF4F643C04A6}" dt="2023-06-09T20:36:43.617" v="4043" actId="700"/>
          <ac:spMkLst>
            <pc:docMk/>
            <pc:sldMk cId="1748553282" sldId="290"/>
            <ac:spMk id="4" creationId="{896DC632-3538-68CC-F654-8972803A8674}"/>
          </ac:spMkLst>
        </pc:spChg>
        <pc:spChg chg="mod ord">
          <ac:chgData name="Brittny Zenere" userId="c5770d70-3cf8-454d-a64b-ead7e4f503f0" providerId="ADAL" clId="{FEBDDC43-697E-4780-A25D-CF4F643C04A6}" dt="2023-06-09T20:36:43.617" v="4043" actId="700"/>
          <ac:spMkLst>
            <pc:docMk/>
            <pc:sldMk cId="1748553282" sldId="290"/>
            <ac:spMk id="5" creationId="{2B161BD4-E865-5FA9-B3BB-2FA9C8BDB9C2}"/>
          </ac:spMkLst>
        </pc:spChg>
      </pc:sldChg>
      <pc:sldChg chg="addSp delSp modSp new mod modClrScheme chgLayout">
        <pc:chgData name="Brittny Zenere" userId="c5770d70-3cf8-454d-a64b-ead7e4f503f0" providerId="ADAL" clId="{FEBDDC43-697E-4780-A25D-CF4F643C04A6}" dt="2023-06-09T18:03:07.123" v="3664" actId="313"/>
        <pc:sldMkLst>
          <pc:docMk/>
          <pc:sldMk cId="1021741498" sldId="291"/>
        </pc:sldMkLst>
        <pc:spChg chg="del mod ord">
          <ac:chgData name="Brittny Zenere" userId="c5770d70-3cf8-454d-a64b-ead7e4f503f0" providerId="ADAL" clId="{FEBDDC43-697E-4780-A25D-CF4F643C04A6}" dt="2023-06-09T18:01:01.496" v="3600" actId="700"/>
          <ac:spMkLst>
            <pc:docMk/>
            <pc:sldMk cId="1021741498" sldId="291"/>
            <ac:spMk id="2" creationId="{E51126F2-F731-1BCF-57AB-8867F06AAAF0}"/>
          </ac:spMkLst>
        </pc:spChg>
        <pc:spChg chg="del mod ord">
          <ac:chgData name="Brittny Zenere" userId="c5770d70-3cf8-454d-a64b-ead7e4f503f0" providerId="ADAL" clId="{FEBDDC43-697E-4780-A25D-CF4F643C04A6}" dt="2023-06-09T18:01:01.496" v="3600" actId="700"/>
          <ac:spMkLst>
            <pc:docMk/>
            <pc:sldMk cId="1021741498" sldId="291"/>
            <ac:spMk id="3" creationId="{2427380D-4503-D672-E735-64F40378EEA9}"/>
          </ac:spMkLst>
        </pc:spChg>
        <pc:spChg chg="add mod ord">
          <ac:chgData name="Brittny Zenere" userId="c5770d70-3cf8-454d-a64b-ead7e4f503f0" providerId="ADAL" clId="{FEBDDC43-697E-4780-A25D-CF4F643C04A6}" dt="2023-06-09T18:03:07.123" v="3664" actId="313"/>
          <ac:spMkLst>
            <pc:docMk/>
            <pc:sldMk cId="1021741498" sldId="291"/>
            <ac:spMk id="4" creationId="{C2BF56EC-6518-E66B-B191-7A01BB02235E}"/>
          </ac:spMkLst>
        </pc:spChg>
        <pc:spChg chg="add mod ord">
          <ac:chgData name="Brittny Zenere" userId="c5770d70-3cf8-454d-a64b-ead7e4f503f0" providerId="ADAL" clId="{FEBDDC43-697E-4780-A25D-CF4F643C04A6}" dt="2023-06-09T18:02:54.675" v="3656" actId="12788"/>
          <ac:spMkLst>
            <pc:docMk/>
            <pc:sldMk cId="1021741498" sldId="291"/>
            <ac:spMk id="5" creationId="{F4E386A0-3BC0-5F23-EF21-E99E4E33129F}"/>
          </ac:spMkLst>
        </pc:spChg>
      </pc:sldChg>
      <pc:sldChg chg="modSp add mod">
        <pc:chgData name="Brittny Zenere" userId="c5770d70-3cf8-454d-a64b-ead7e4f503f0" providerId="ADAL" clId="{FEBDDC43-697E-4780-A25D-CF4F643C04A6}" dt="2023-06-09T20:25:24.003" v="3967" actId="948"/>
        <pc:sldMkLst>
          <pc:docMk/>
          <pc:sldMk cId="3171361879" sldId="292"/>
        </pc:sldMkLst>
        <pc:spChg chg="mod">
          <ac:chgData name="Brittny Zenere" userId="c5770d70-3cf8-454d-a64b-ead7e4f503f0" providerId="ADAL" clId="{FEBDDC43-697E-4780-A25D-CF4F643C04A6}" dt="2023-06-09T20:25:24.003" v="3967" actId="948"/>
          <ac:spMkLst>
            <pc:docMk/>
            <pc:sldMk cId="3171361879" sldId="292"/>
            <ac:spMk id="4" creationId="{84D43E23-34B4-4614-9A59-9FBC30CE9715}"/>
          </ac:spMkLst>
        </pc:spChg>
      </pc:sldChg>
      <pc:sldChg chg="new del">
        <pc:chgData name="Brittny Zenere" userId="c5770d70-3cf8-454d-a64b-ead7e4f503f0" providerId="ADAL" clId="{FEBDDC43-697E-4780-A25D-CF4F643C04A6}" dt="2023-06-09T20:28:40.163" v="4038" actId="2696"/>
        <pc:sldMkLst>
          <pc:docMk/>
          <pc:sldMk cId="3609515649" sldId="293"/>
        </pc:sldMkLst>
      </pc:sldChg>
      <pc:sldChg chg="modSp add mod modClrScheme chgLayout">
        <pc:chgData name="Brittny Zenere" userId="c5770d70-3cf8-454d-a64b-ead7e4f503f0" providerId="ADAL" clId="{FEBDDC43-697E-4780-A25D-CF4F643C04A6}" dt="2023-06-09T20:28:35.187" v="4037" actId="700"/>
        <pc:sldMkLst>
          <pc:docMk/>
          <pc:sldMk cId="290901070" sldId="294"/>
        </pc:sldMkLst>
        <pc:spChg chg="mod ord">
          <ac:chgData name="Brittny Zenere" userId="c5770d70-3cf8-454d-a64b-ead7e4f503f0" providerId="ADAL" clId="{FEBDDC43-697E-4780-A25D-CF4F643C04A6}" dt="2023-06-09T20:28:35.187" v="4037" actId="700"/>
          <ac:spMkLst>
            <pc:docMk/>
            <pc:sldMk cId="290901070" sldId="294"/>
            <ac:spMk id="2" creationId="{DF80D405-6A9E-49DC-8F8A-ED91D8A996F3}"/>
          </ac:spMkLst>
        </pc:spChg>
        <pc:spChg chg="mod ord">
          <ac:chgData name="Brittny Zenere" userId="c5770d70-3cf8-454d-a64b-ead7e4f503f0" providerId="ADAL" clId="{FEBDDC43-697E-4780-A25D-CF4F643C04A6}" dt="2023-06-09T20:28:35.187" v="4037" actId="700"/>
          <ac:spMkLst>
            <pc:docMk/>
            <pc:sldMk cId="290901070" sldId="294"/>
            <ac:spMk id="4" creationId="{84D43E23-34B4-4614-9A59-9FBC30CE9715}"/>
          </ac:spMkLst>
        </pc:spChg>
      </pc:sldChg>
      <pc:sldMasterChg chg="delSldLayout">
        <pc:chgData name="Brittny Zenere" userId="c5770d70-3cf8-454d-a64b-ead7e4f503f0" providerId="ADAL" clId="{FEBDDC43-697E-4780-A25D-CF4F643C04A6}" dt="2023-06-09T18:05:48.386" v="3674" actId="2696"/>
        <pc:sldMasterMkLst>
          <pc:docMk/>
          <pc:sldMasterMk cId="278806951" sldId="2147483702"/>
        </pc:sldMasterMkLst>
        <pc:sldLayoutChg chg="del">
          <pc:chgData name="Brittny Zenere" userId="c5770d70-3cf8-454d-a64b-ead7e4f503f0" providerId="ADAL" clId="{FEBDDC43-697E-4780-A25D-CF4F643C04A6}" dt="2023-06-09T18:05:41.465" v="3672" actId="2696"/>
          <pc:sldLayoutMkLst>
            <pc:docMk/>
            <pc:sldMasterMk cId="278806951" sldId="2147483702"/>
            <pc:sldLayoutMk cId="3766815730" sldId="2147483717"/>
          </pc:sldLayoutMkLst>
        </pc:sldLayoutChg>
        <pc:sldLayoutChg chg="del">
          <pc:chgData name="Brittny Zenere" userId="c5770d70-3cf8-454d-a64b-ead7e4f503f0" providerId="ADAL" clId="{FEBDDC43-697E-4780-A25D-CF4F643C04A6}" dt="2023-06-09T18:05:41.465" v="3672" actId="2696"/>
          <pc:sldLayoutMkLst>
            <pc:docMk/>
            <pc:sldMasterMk cId="278806951" sldId="2147483702"/>
            <pc:sldLayoutMk cId="4212784147" sldId="2147483718"/>
          </pc:sldLayoutMkLst>
        </pc:sldLayoutChg>
        <pc:sldLayoutChg chg="del">
          <pc:chgData name="Brittny Zenere" userId="c5770d70-3cf8-454d-a64b-ead7e4f503f0" providerId="ADAL" clId="{FEBDDC43-697E-4780-A25D-CF4F643C04A6}" dt="2023-06-09T18:05:48.386" v="3674" actId="2696"/>
          <pc:sldLayoutMkLst>
            <pc:docMk/>
            <pc:sldMasterMk cId="278806951" sldId="2147483702"/>
            <pc:sldLayoutMk cId="376480518" sldId="214748371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p:nvPr/>
        </p:nvSpPr>
        <p:spPr>
          <a:xfrm rot="10800000">
            <a:off x="7500648" y="4976718"/>
            <a:ext cx="5144419" cy="2527183"/>
          </a:xfrm>
          <a:custGeom>
            <a:avLst/>
            <a:gdLst/>
            <a:ahLst/>
            <a:cxnLst/>
            <a:rect l="l" t="t" r="r" b="b"/>
            <a:pathLst>
              <a:path w="68837" h="33816" extrusionOk="0">
                <a:moveTo>
                  <a:pt x="56578" y="0"/>
                </a:moveTo>
                <a:cubicBezTo>
                  <a:pt x="48882" y="0"/>
                  <a:pt x="40816" y="5176"/>
                  <a:pt x="33099" y="5370"/>
                </a:cubicBezTo>
                <a:cubicBezTo>
                  <a:pt x="32928" y="5375"/>
                  <a:pt x="32757" y="5377"/>
                  <a:pt x="32586" y="5377"/>
                </a:cubicBezTo>
                <a:cubicBezTo>
                  <a:pt x="27067" y="5377"/>
                  <a:pt x="21653" y="2802"/>
                  <a:pt x="16170" y="2802"/>
                </a:cubicBezTo>
                <a:cubicBezTo>
                  <a:pt x="14868" y="2802"/>
                  <a:pt x="13562" y="2947"/>
                  <a:pt x="12250" y="3306"/>
                </a:cubicBezTo>
                <a:cubicBezTo>
                  <a:pt x="6772" y="4773"/>
                  <a:pt x="2243" y="9475"/>
                  <a:pt x="1107" y="15075"/>
                </a:cubicBezTo>
                <a:cubicBezTo>
                  <a:pt x="0" y="22085"/>
                  <a:pt x="3113" y="30561"/>
                  <a:pt x="10245" y="33077"/>
                </a:cubicBezTo>
                <a:cubicBezTo>
                  <a:pt x="12189" y="33590"/>
                  <a:pt x="13885" y="33816"/>
                  <a:pt x="15377" y="33816"/>
                </a:cubicBezTo>
                <a:cubicBezTo>
                  <a:pt x="25289" y="33816"/>
                  <a:pt x="26258" y="23879"/>
                  <a:pt x="31963" y="22473"/>
                </a:cubicBezTo>
                <a:cubicBezTo>
                  <a:pt x="32368" y="22398"/>
                  <a:pt x="32770" y="22366"/>
                  <a:pt x="33170" y="22366"/>
                </a:cubicBezTo>
                <a:cubicBezTo>
                  <a:pt x="35589" y="22366"/>
                  <a:pt x="37945" y="23533"/>
                  <a:pt x="40381" y="23533"/>
                </a:cubicBezTo>
                <a:cubicBezTo>
                  <a:pt x="40767" y="23533"/>
                  <a:pt x="41155" y="23504"/>
                  <a:pt x="41546" y="23436"/>
                </a:cubicBezTo>
                <a:cubicBezTo>
                  <a:pt x="45471" y="22688"/>
                  <a:pt x="47448" y="18698"/>
                  <a:pt x="50684" y="16693"/>
                </a:cubicBezTo>
                <a:cubicBezTo>
                  <a:pt x="51846" y="15965"/>
                  <a:pt x="53108" y="15602"/>
                  <a:pt x="54464" y="15602"/>
                </a:cubicBezTo>
                <a:cubicBezTo>
                  <a:pt x="54610" y="15602"/>
                  <a:pt x="54756" y="15606"/>
                  <a:pt x="54904" y="15614"/>
                </a:cubicBezTo>
                <a:cubicBezTo>
                  <a:pt x="57231" y="15746"/>
                  <a:pt x="59621" y="16730"/>
                  <a:pt x="61959" y="16730"/>
                </a:cubicBezTo>
                <a:cubicBezTo>
                  <a:pt x="62812" y="16730"/>
                  <a:pt x="63659" y="16599"/>
                  <a:pt x="64494" y="16247"/>
                </a:cubicBezTo>
                <a:cubicBezTo>
                  <a:pt x="66945" y="15226"/>
                  <a:pt x="68477" y="12624"/>
                  <a:pt x="68656" y="10043"/>
                </a:cubicBezTo>
                <a:cubicBezTo>
                  <a:pt x="68836" y="7109"/>
                  <a:pt x="67161" y="4414"/>
                  <a:pt x="64940" y="2645"/>
                </a:cubicBezTo>
                <a:cubicBezTo>
                  <a:pt x="62228" y="710"/>
                  <a:pt x="59428" y="0"/>
                  <a:pt x="56578"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 name="Google Shape;10;p2"/>
          <p:cNvSpPr/>
          <p:nvPr/>
        </p:nvSpPr>
        <p:spPr>
          <a:xfrm rot="-8914115">
            <a:off x="9584102" y="-846888"/>
            <a:ext cx="3830453" cy="2489957"/>
          </a:xfrm>
          <a:custGeom>
            <a:avLst/>
            <a:gdLst/>
            <a:ahLst/>
            <a:cxnLst/>
            <a:rect l="l" t="t" r="r" b="b"/>
            <a:pathLst>
              <a:path w="41245" h="26811" extrusionOk="0">
                <a:moveTo>
                  <a:pt x="9786" y="1"/>
                </a:moveTo>
                <a:cubicBezTo>
                  <a:pt x="8314" y="1"/>
                  <a:pt x="6843" y="460"/>
                  <a:pt x="5601" y="1244"/>
                </a:cubicBezTo>
                <a:cubicBezTo>
                  <a:pt x="3746" y="2380"/>
                  <a:pt x="2423" y="4178"/>
                  <a:pt x="1525" y="6097"/>
                </a:cubicBezTo>
                <a:cubicBezTo>
                  <a:pt x="540" y="8196"/>
                  <a:pt x="1" y="10562"/>
                  <a:pt x="360" y="12869"/>
                </a:cubicBezTo>
                <a:cubicBezTo>
                  <a:pt x="360" y="12984"/>
                  <a:pt x="389" y="13135"/>
                  <a:pt x="418" y="13258"/>
                </a:cubicBezTo>
                <a:cubicBezTo>
                  <a:pt x="569" y="14782"/>
                  <a:pt x="1108" y="16284"/>
                  <a:pt x="2157" y="17391"/>
                </a:cubicBezTo>
                <a:cubicBezTo>
                  <a:pt x="3682" y="19009"/>
                  <a:pt x="5989" y="19275"/>
                  <a:pt x="7880" y="20296"/>
                </a:cubicBezTo>
                <a:cubicBezTo>
                  <a:pt x="9886" y="21403"/>
                  <a:pt x="11201" y="23351"/>
                  <a:pt x="12877" y="24847"/>
                </a:cubicBezTo>
                <a:cubicBezTo>
                  <a:pt x="13660" y="25537"/>
                  <a:pt x="14559" y="26169"/>
                  <a:pt x="15544" y="26529"/>
                </a:cubicBezTo>
                <a:cubicBezTo>
                  <a:pt x="16104" y="26721"/>
                  <a:pt x="16690" y="26810"/>
                  <a:pt x="17278" y="26810"/>
                </a:cubicBezTo>
                <a:cubicBezTo>
                  <a:pt x="17791" y="26810"/>
                  <a:pt x="18305" y="26742"/>
                  <a:pt x="18808" y="26615"/>
                </a:cubicBezTo>
                <a:cubicBezTo>
                  <a:pt x="21087" y="26018"/>
                  <a:pt x="22855" y="24401"/>
                  <a:pt x="24832" y="23229"/>
                </a:cubicBezTo>
                <a:cubicBezTo>
                  <a:pt x="25817" y="22604"/>
                  <a:pt x="26895" y="22122"/>
                  <a:pt x="28067" y="21942"/>
                </a:cubicBezTo>
                <a:cubicBezTo>
                  <a:pt x="28855" y="21812"/>
                  <a:pt x="29655" y="21797"/>
                  <a:pt x="30451" y="21797"/>
                </a:cubicBezTo>
                <a:cubicBezTo>
                  <a:pt x="30687" y="21797"/>
                  <a:pt x="30923" y="21798"/>
                  <a:pt x="31159" y="21798"/>
                </a:cubicBezTo>
                <a:cubicBezTo>
                  <a:pt x="31397" y="21798"/>
                  <a:pt x="31634" y="21797"/>
                  <a:pt x="31870" y="21791"/>
                </a:cubicBezTo>
                <a:cubicBezTo>
                  <a:pt x="32977" y="21762"/>
                  <a:pt x="34056" y="21640"/>
                  <a:pt x="35105" y="21252"/>
                </a:cubicBezTo>
                <a:cubicBezTo>
                  <a:pt x="36033" y="20921"/>
                  <a:pt x="36874" y="20447"/>
                  <a:pt x="37650" y="19843"/>
                </a:cubicBezTo>
                <a:cubicBezTo>
                  <a:pt x="39268" y="18556"/>
                  <a:pt x="40411" y="16759"/>
                  <a:pt x="40828" y="14753"/>
                </a:cubicBezTo>
                <a:cubicBezTo>
                  <a:pt x="41245" y="12625"/>
                  <a:pt x="40914" y="10382"/>
                  <a:pt x="39836" y="8491"/>
                </a:cubicBezTo>
                <a:cubicBezTo>
                  <a:pt x="38880" y="6787"/>
                  <a:pt x="37291" y="5436"/>
                  <a:pt x="35465" y="4659"/>
                </a:cubicBezTo>
                <a:cubicBezTo>
                  <a:pt x="34537" y="4271"/>
                  <a:pt x="33545" y="4063"/>
                  <a:pt x="32560" y="3998"/>
                </a:cubicBezTo>
                <a:cubicBezTo>
                  <a:pt x="32309" y="3978"/>
                  <a:pt x="32057" y="3969"/>
                  <a:pt x="31806" y="3969"/>
                </a:cubicBezTo>
                <a:cubicBezTo>
                  <a:pt x="30950" y="3969"/>
                  <a:pt x="30093" y="4076"/>
                  <a:pt x="29232" y="4242"/>
                </a:cubicBezTo>
                <a:cubicBezTo>
                  <a:pt x="27018" y="4631"/>
                  <a:pt x="24832" y="5321"/>
                  <a:pt x="22553" y="5350"/>
                </a:cubicBezTo>
                <a:cubicBezTo>
                  <a:pt x="22466" y="5352"/>
                  <a:pt x="22379" y="5353"/>
                  <a:pt x="22293" y="5353"/>
                </a:cubicBezTo>
                <a:cubicBezTo>
                  <a:pt x="21277" y="5353"/>
                  <a:pt x="20287" y="5195"/>
                  <a:pt x="19347" y="4810"/>
                </a:cubicBezTo>
                <a:cubicBezTo>
                  <a:pt x="18419" y="4451"/>
                  <a:pt x="17549" y="3912"/>
                  <a:pt x="16744" y="3308"/>
                </a:cubicBezTo>
                <a:cubicBezTo>
                  <a:pt x="15155" y="2201"/>
                  <a:pt x="13631" y="885"/>
                  <a:pt x="11741" y="288"/>
                </a:cubicBezTo>
                <a:cubicBezTo>
                  <a:pt x="11103" y="93"/>
                  <a:pt x="10444" y="1"/>
                  <a:pt x="9786"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 name="Google Shape;11;p2"/>
          <p:cNvSpPr/>
          <p:nvPr/>
        </p:nvSpPr>
        <p:spPr>
          <a:xfrm rot="7830131" flipH="1">
            <a:off x="-1260519" y="3831257"/>
            <a:ext cx="4047600" cy="6504888"/>
          </a:xfrm>
          <a:custGeom>
            <a:avLst/>
            <a:gdLst/>
            <a:ahLst/>
            <a:cxnLst/>
            <a:rect l="l" t="t" r="r" b="b"/>
            <a:pathLst>
              <a:path w="26241" h="38645" extrusionOk="0">
                <a:moveTo>
                  <a:pt x="14898" y="0"/>
                </a:moveTo>
                <a:cubicBezTo>
                  <a:pt x="13052" y="0"/>
                  <a:pt x="11217" y="504"/>
                  <a:pt x="9619" y="1592"/>
                </a:cubicBezTo>
                <a:cubicBezTo>
                  <a:pt x="3832" y="5280"/>
                  <a:pt x="2251" y="12584"/>
                  <a:pt x="1381" y="18968"/>
                </a:cubicBezTo>
                <a:cubicBezTo>
                  <a:pt x="0" y="27207"/>
                  <a:pt x="3897" y="38285"/>
                  <a:pt x="13509" y="38645"/>
                </a:cubicBezTo>
                <a:cubicBezTo>
                  <a:pt x="20791" y="38530"/>
                  <a:pt x="23876" y="32297"/>
                  <a:pt x="21805" y="25769"/>
                </a:cubicBezTo>
                <a:cubicBezTo>
                  <a:pt x="19684" y="19687"/>
                  <a:pt x="26241" y="15222"/>
                  <a:pt x="26183" y="9349"/>
                </a:cubicBezTo>
                <a:cubicBezTo>
                  <a:pt x="26061" y="6265"/>
                  <a:pt x="23782" y="3748"/>
                  <a:pt x="21331" y="2131"/>
                </a:cubicBezTo>
                <a:cubicBezTo>
                  <a:pt x="19448" y="760"/>
                  <a:pt x="17165" y="0"/>
                  <a:pt x="14898"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 name="Google Shape;12;p2"/>
          <p:cNvSpPr txBox="1">
            <a:spLocks noGrp="1"/>
          </p:cNvSpPr>
          <p:nvPr>
            <p:ph type="ctrTitle" hasCustomPrompt="1"/>
          </p:nvPr>
        </p:nvSpPr>
        <p:spPr>
          <a:xfrm>
            <a:off x="950800" y="1974033"/>
            <a:ext cx="6760000" cy="2527200"/>
          </a:xfrm>
          <a:prstGeom prst="rect">
            <a:avLst/>
          </a:prstGeom>
        </p:spPr>
        <p:txBody>
          <a:bodyPr spcFirstLastPara="1" wrap="square" lIns="91425" tIns="91425" rIns="91425" bIns="91425" anchor="t" anchorCtr="0">
            <a:noAutofit/>
          </a:bodyPr>
          <a:lstStyle>
            <a:lvl1pPr lvl="0" algn="l" rtl="0">
              <a:spcBef>
                <a:spcPts val="0"/>
              </a:spcBef>
              <a:spcAft>
                <a:spcPts val="0"/>
              </a:spcAft>
              <a:buSzPts val="4800"/>
              <a:buNone/>
              <a:defRPr sz="5333" baseline="0">
                <a:solidFill>
                  <a:schemeClr val="tx2"/>
                </a:solidFill>
              </a:defRPr>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r>
              <a:rPr lang="en-US" dirty="0"/>
              <a:t>Click to add title</a:t>
            </a:r>
            <a:endParaRPr dirty="0"/>
          </a:p>
        </p:txBody>
      </p:sp>
      <p:sp>
        <p:nvSpPr>
          <p:cNvPr id="13" name="Google Shape;13;p2"/>
          <p:cNvSpPr txBox="1">
            <a:spLocks noGrp="1"/>
          </p:cNvSpPr>
          <p:nvPr>
            <p:ph type="subTitle" idx="1" hasCustomPrompt="1"/>
          </p:nvPr>
        </p:nvSpPr>
        <p:spPr>
          <a:xfrm>
            <a:off x="950800" y="4695828"/>
            <a:ext cx="6760000" cy="50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sz="2133" baseline="0">
                <a:solidFill>
                  <a:schemeClr val="tx1"/>
                </a:solidFill>
              </a:defRPr>
            </a:lvl1pPr>
            <a:lvl2pPr lvl="1" algn="ctr" rtl="0">
              <a:lnSpc>
                <a:spcPct val="100000"/>
              </a:lnSpc>
              <a:spcBef>
                <a:spcPts val="0"/>
              </a:spcBef>
              <a:spcAft>
                <a:spcPts val="0"/>
              </a:spcAft>
              <a:buSzPts val="1800"/>
              <a:buNone/>
              <a:defRPr sz="2400"/>
            </a:lvl2pPr>
            <a:lvl3pPr lvl="2" algn="ctr" rtl="0">
              <a:lnSpc>
                <a:spcPct val="100000"/>
              </a:lnSpc>
              <a:spcBef>
                <a:spcPts val="0"/>
              </a:spcBef>
              <a:spcAft>
                <a:spcPts val="0"/>
              </a:spcAft>
              <a:buSzPts val="1800"/>
              <a:buNone/>
              <a:defRPr sz="2400"/>
            </a:lvl3pPr>
            <a:lvl4pPr lvl="3" algn="ctr" rtl="0">
              <a:lnSpc>
                <a:spcPct val="100000"/>
              </a:lnSpc>
              <a:spcBef>
                <a:spcPts val="0"/>
              </a:spcBef>
              <a:spcAft>
                <a:spcPts val="0"/>
              </a:spcAft>
              <a:buSzPts val="1800"/>
              <a:buNone/>
              <a:defRPr sz="2400"/>
            </a:lvl4pPr>
            <a:lvl5pPr lvl="4" algn="ctr" rtl="0">
              <a:lnSpc>
                <a:spcPct val="100000"/>
              </a:lnSpc>
              <a:spcBef>
                <a:spcPts val="0"/>
              </a:spcBef>
              <a:spcAft>
                <a:spcPts val="0"/>
              </a:spcAft>
              <a:buSzPts val="1800"/>
              <a:buNone/>
              <a:defRPr sz="2400"/>
            </a:lvl5pPr>
            <a:lvl6pPr lvl="5" algn="ctr" rtl="0">
              <a:lnSpc>
                <a:spcPct val="100000"/>
              </a:lnSpc>
              <a:spcBef>
                <a:spcPts val="0"/>
              </a:spcBef>
              <a:spcAft>
                <a:spcPts val="0"/>
              </a:spcAft>
              <a:buSzPts val="1800"/>
              <a:buNone/>
              <a:defRPr sz="2400"/>
            </a:lvl6pPr>
            <a:lvl7pPr lvl="6" algn="ctr" rtl="0">
              <a:lnSpc>
                <a:spcPct val="100000"/>
              </a:lnSpc>
              <a:spcBef>
                <a:spcPts val="0"/>
              </a:spcBef>
              <a:spcAft>
                <a:spcPts val="0"/>
              </a:spcAft>
              <a:buSzPts val="1800"/>
              <a:buNone/>
              <a:defRPr sz="2400"/>
            </a:lvl7pPr>
            <a:lvl8pPr lvl="7" algn="ctr" rtl="0">
              <a:lnSpc>
                <a:spcPct val="100000"/>
              </a:lnSpc>
              <a:spcBef>
                <a:spcPts val="0"/>
              </a:spcBef>
              <a:spcAft>
                <a:spcPts val="0"/>
              </a:spcAft>
              <a:buSzPts val="1800"/>
              <a:buNone/>
              <a:defRPr sz="2400"/>
            </a:lvl8pPr>
            <a:lvl9pPr lvl="8" algn="ctr" rtl="0">
              <a:lnSpc>
                <a:spcPct val="100000"/>
              </a:lnSpc>
              <a:spcBef>
                <a:spcPts val="0"/>
              </a:spcBef>
              <a:spcAft>
                <a:spcPts val="0"/>
              </a:spcAft>
              <a:buSzPts val="1800"/>
              <a:buNone/>
              <a:defRPr sz="2400"/>
            </a:lvl9pPr>
          </a:lstStyle>
          <a:p>
            <a:r>
              <a:rPr lang="en-US" dirty="0"/>
              <a:t>Click to add subtitle</a:t>
            </a:r>
            <a:endParaRPr dirty="0"/>
          </a:p>
        </p:txBody>
      </p:sp>
      <p:sp>
        <p:nvSpPr>
          <p:cNvPr id="14" name="Google Shape;14;p2"/>
          <p:cNvSpPr/>
          <p:nvPr/>
        </p:nvSpPr>
        <p:spPr>
          <a:xfrm rot="-9899996">
            <a:off x="-652158" y="-365075"/>
            <a:ext cx="2108929" cy="1526325"/>
          </a:xfrm>
          <a:custGeom>
            <a:avLst/>
            <a:gdLst/>
            <a:ahLst/>
            <a:cxnLst/>
            <a:rect l="l" t="t" r="r" b="b"/>
            <a:pathLst>
              <a:path w="25918" h="18758" extrusionOk="0">
                <a:moveTo>
                  <a:pt x="11592" y="0"/>
                </a:moveTo>
                <a:cubicBezTo>
                  <a:pt x="10829" y="0"/>
                  <a:pt x="10058" y="99"/>
                  <a:pt x="9289" y="312"/>
                </a:cubicBezTo>
                <a:cubicBezTo>
                  <a:pt x="0" y="3037"/>
                  <a:pt x="453" y="15977"/>
                  <a:pt x="9770" y="18285"/>
                </a:cubicBezTo>
                <a:cubicBezTo>
                  <a:pt x="11125" y="18595"/>
                  <a:pt x="12745" y="18757"/>
                  <a:pt x="14415" y="18757"/>
                </a:cubicBezTo>
                <a:cubicBezTo>
                  <a:pt x="18868" y="18757"/>
                  <a:pt x="23671" y="17599"/>
                  <a:pt x="24717" y="14985"/>
                </a:cubicBezTo>
                <a:cubicBezTo>
                  <a:pt x="25917" y="12052"/>
                  <a:pt x="22919" y="7616"/>
                  <a:pt x="21208" y="5373"/>
                </a:cubicBezTo>
                <a:cubicBezTo>
                  <a:pt x="18897" y="2386"/>
                  <a:pt x="15339" y="0"/>
                  <a:pt x="11592"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511240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79"/>
        <p:cNvGrpSpPr/>
        <p:nvPr/>
      </p:nvGrpSpPr>
      <p:grpSpPr>
        <a:xfrm>
          <a:off x="0" y="0"/>
          <a:ext cx="0" cy="0"/>
          <a:chOff x="0" y="0"/>
          <a:chExt cx="0" cy="0"/>
        </a:xfrm>
      </p:grpSpPr>
      <p:sp>
        <p:nvSpPr>
          <p:cNvPr id="80" name="Google Shape;80;p13"/>
          <p:cNvSpPr txBox="1">
            <a:spLocks noGrp="1"/>
          </p:cNvSpPr>
          <p:nvPr>
            <p:ph type="title" hasCustomPrompt="1"/>
          </p:nvPr>
        </p:nvSpPr>
        <p:spPr>
          <a:xfrm>
            <a:off x="2598800" y="720000"/>
            <a:ext cx="6994400" cy="63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solidFill>
                  <a:schemeClr val="tx2"/>
                </a:solidFill>
              </a:defRPr>
            </a:lvl1pPr>
            <a:lvl2pPr lvl="1" rtl="0">
              <a:spcBef>
                <a:spcPts val="0"/>
              </a:spcBef>
              <a:spcAft>
                <a:spcPts val="0"/>
              </a:spcAft>
              <a:buClr>
                <a:schemeClr val="dk2"/>
              </a:buClr>
              <a:buSzPts val="2800"/>
              <a:buNone/>
              <a:defRPr>
                <a:solidFill>
                  <a:schemeClr val="dk2"/>
                </a:solidFill>
                <a:latin typeface="Roboto"/>
                <a:ea typeface="Roboto"/>
                <a:cs typeface="Roboto"/>
                <a:sym typeface="Roboto"/>
              </a:defRPr>
            </a:lvl2pPr>
            <a:lvl3pPr lvl="2" rtl="0">
              <a:spcBef>
                <a:spcPts val="0"/>
              </a:spcBef>
              <a:spcAft>
                <a:spcPts val="0"/>
              </a:spcAft>
              <a:buClr>
                <a:schemeClr val="dk2"/>
              </a:buClr>
              <a:buSzPts val="2800"/>
              <a:buNone/>
              <a:defRPr>
                <a:solidFill>
                  <a:schemeClr val="dk2"/>
                </a:solidFill>
                <a:latin typeface="Roboto"/>
                <a:ea typeface="Roboto"/>
                <a:cs typeface="Roboto"/>
                <a:sym typeface="Roboto"/>
              </a:defRPr>
            </a:lvl3pPr>
            <a:lvl4pPr lvl="3" rtl="0">
              <a:spcBef>
                <a:spcPts val="0"/>
              </a:spcBef>
              <a:spcAft>
                <a:spcPts val="0"/>
              </a:spcAft>
              <a:buClr>
                <a:schemeClr val="dk2"/>
              </a:buClr>
              <a:buSzPts val="2800"/>
              <a:buNone/>
              <a:defRPr>
                <a:solidFill>
                  <a:schemeClr val="dk2"/>
                </a:solidFill>
                <a:latin typeface="Roboto"/>
                <a:ea typeface="Roboto"/>
                <a:cs typeface="Roboto"/>
                <a:sym typeface="Roboto"/>
              </a:defRPr>
            </a:lvl4pPr>
            <a:lvl5pPr lvl="4" rtl="0">
              <a:spcBef>
                <a:spcPts val="0"/>
              </a:spcBef>
              <a:spcAft>
                <a:spcPts val="0"/>
              </a:spcAft>
              <a:buClr>
                <a:schemeClr val="dk2"/>
              </a:buClr>
              <a:buSzPts val="2800"/>
              <a:buNone/>
              <a:defRPr>
                <a:solidFill>
                  <a:schemeClr val="dk2"/>
                </a:solidFill>
                <a:latin typeface="Roboto"/>
                <a:ea typeface="Roboto"/>
                <a:cs typeface="Roboto"/>
                <a:sym typeface="Roboto"/>
              </a:defRPr>
            </a:lvl5pPr>
            <a:lvl6pPr lvl="5" rtl="0">
              <a:spcBef>
                <a:spcPts val="0"/>
              </a:spcBef>
              <a:spcAft>
                <a:spcPts val="0"/>
              </a:spcAft>
              <a:buClr>
                <a:schemeClr val="dk2"/>
              </a:buClr>
              <a:buSzPts val="2800"/>
              <a:buNone/>
              <a:defRPr>
                <a:solidFill>
                  <a:schemeClr val="dk2"/>
                </a:solidFill>
                <a:latin typeface="Roboto"/>
                <a:ea typeface="Roboto"/>
                <a:cs typeface="Roboto"/>
                <a:sym typeface="Roboto"/>
              </a:defRPr>
            </a:lvl6pPr>
            <a:lvl7pPr lvl="6" rtl="0">
              <a:spcBef>
                <a:spcPts val="0"/>
              </a:spcBef>
              <a:spcAft>
                <a:spcPts val="0"/>
              </a:spcAft>
              <a:buClr>
                <a:schemeClr val="dk2"/>
              </a:buClr>
              <a:buSzPts val="2800"/>
              <a:buNone/>
              <a:defRPr>
                <a:solidFill>
                  <a:schemeClr val="dk2"/>
                </a:solidFill>
                <a:latin typeface="Roboto"/>
                <a:ea typeface="Roboto"/>
                <a:cs typeface="Roboto"/>
                <a:sym typeface="Roboto"/>
              </a:defRPr>
            </a:lvl7pPr>
            <a:lvl8pPr lvl="7" rtl="0">
              <a:spcBef>
                <a:spcPts val="0"/>
              </a:spcBef>
              <a:spcAft>
                <a:spcPts val="0"/>
              </a:spcAft>
              <a:buClr>
                <a:schemeClr val="dk2"/>
              </a:buClr>
              <a:buSzPts val="2800"/>
              <a:buNone/>
              <a:defRPr>
                <a:solidFill>
                  <a:schemeClr val="dk2"/>
                </a:solidFill>
                <a:latin typeface="Roboto"/>
                <a:ea typeface="Roboto"/>
                <a:cs typeface="Roboto"/>
                <a:sym typeface="Roboto"/>
              </a:defRPr>
            </a:lvl8pPr>
            <a:lvl9pPr lvl="8" rtl="0">
              <a:spcBef>
                <a:spcPts val="0"/>
              </a:spcBef>
              <a:spcAft>
                <a:spcPts val="0"/>
              </a:spcAft>
              <a:buClr>
                <a:schemeClr val="dk2"/>
              </a:buClr>
              <a:buSzPts val="2800"/>
              <a:buNone/>
              <a:defRPr>
                <a:solidFill>
                  <a:schemeClr val="dk2"/>
                </a:solidFill>
                <a:latin typeface="Roboto"/>
                <a:ea typeface="Roboto"/>
                <a:cs typeface="Roboto"/>
                <a:sym typeface="Roboto"/>
              </a:defRPr>
            </a:lvl9pPr>
          </a:lstStyle>
          <a:p>
            <a:r>
              <a:rPr lang="en-US" dirty="0"/>
              <a:t>Click to add title</a:t>
            </a:r>
            <a:endParaRPr dirty="0"/>
          </a:p>
        </p:txBody>
      </p:sp>
      <p:sp>
        <p:nvSpPr>
          <p:cNvPr id="81" name="Google Shape;81;p13"/>
          <p:cNvSpPr txBox="1">
            <a:spLocks noGrp="1"/>
          </p:cNvSpPr>
          <p:nvPr>
            <p:ph type="subTitle" idx="1" hasCustomPrompt="1"/>
          </p:nvPr>
        </p:nvSpPr>
        <p:spPr>
          <a:xfrm>
            <a:off x="2598800" y="2963631"/>
            <a:ext cx="3407600" cy="63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r>
              <a:rPr lang="en-US" dirty="0"/>
              <a:t>Click to edit subtitle</a:t>
            </a:r>
            <a:endParaRPr dirty="0"/>
          </a:p>
        </p:txBody>
      </p:sp>
      <p:sp>
        <p:nvSpPr>
          <p:cNvPr id="82" name="Google Shape;82;p13"/>
          <p:cNvSpPr txBox="1">
            <a:spLocks noGrp="1"/>
          </p:cNvSpPr>
          <p:nvPr>
            <p:ph type="title" idx="2"/>
          </p:nvPr>
        </p:nvSpPr>
        <p:spPr>
          <a:xfrm>
            <a:off x="2598933" y="2387167"/>
            <a:ext cx="3407600" cy="58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3200"/>
            </a:lvl1pPr>
            <a:lvl2pPr lvl="1"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2pPr>
            <a:lvl3pPr lvl="2"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3pPr>
            <a:lvl4pPr lvl="3"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4pPr>
            <a:lvl5pPr lvl="4"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5pPr>
            <a:lvl6pPr lvl="5"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6pPr>
            <a:lvl7pPr lvl="6"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7pPr>
            <a:lvl8pPr lvl="7"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8pPr>
            <a:lvl9pPr lvl="8"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9pPr>
          </a:lstStyle>
          <a:p>
            <a:r>
              <a:rPr lang="en-US"/>
              <a:t>Click to edit Master title style</a:t>
            </a:r>
            <a:endParaRPr dirty="0"/>
          </a:p>
        </p:txBody>
      </p:sp>
      <p:sp>
        <p:nvSpPr>
          <p:cNvPr id="83" name="Google Shape;83;p13"/>
          <p:cNvSpPr txBox="1">
            <a:spLocks noGrp="1"/>
          </p:cNvSpPr>
          <p:nvPr>
            <p:ph type="title" idx="3" hasCustomPrompt="1"/>
          </p:nvPr>
        </p:nvSpPr>
        <p:spPr>
          <a:xfrm>
            <a:off x="2598458" y="1822748"/>
            <a:ext cx="3407598" cy="58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800"/>
              <a:buNone/>
              <a:defRPr sz="4000">
                <a:solidFill>
                  <a:schemeClr val="accent3"/>
                </a:solidFill>
              </a:defRPr>
            </a:lvl1pPr>
            <a:lvl2pPr lvl="1" algn="ctr" rtl="0">
              <a:spcBef>
                <a:spcPts val="0"/>
              </a:spcBef>
              <a:spcAft>
                <a:spcPts val="0"/>
              </a:spcAft>
              <a:buClr>
                <a:schemeClr val="dk2"/>
              </a:buClr>
              <a:buSzPts val="12000"/>
              <a:buNone/>
              <a:defRPr sz="16000">
                <a:solidFill>
                  <a:schemeClr val="dk2"/>
                </a:solidFill>
              </a:defRPr>
            </a:lvl2pPr>
            <a:lvl3pPr lvl="2" algn="ctr" rtl="0">
              <a:spcBef>
                <a:spcPts val="0"/>
              </a:spcBef>
              <a:spcAft>
                <a:spcPts val="0"/>
              </a:spcAft>
              <a:buClr>
                <a:schemeClr val="dk2"/>
              </a:buClr>
              <a:buSzPts val="12000"/>
              <a:buNone/>
              <a:defRPr sz="16000">
                <a:solidFill>
                  <a:schemeClr val="dk2"/>
                </a:solidFill>
              </a:defRPr>
            </a:lvl3pPr>
            <a:lvl4pPr lvl="3" algn="ctr" rtl="0">
              <a:spcBef>
                <a:spcPts val="0"/>
              </a:spcBef>
              <a:spcAft>
                <a:spcPts val="0"/>
              </a:spcAft>
              <a:buClr>
                <a:schemeClr val="dk2"/>
              </a:buClr>
              <a:buSzPts val="12000"/>
              <a:buNone/>
              <a:defRPr sz="16000">
                <a:solidFill>
                  <a:schemeClr val="dk2"/>
                </a:solidFill>
              </a:defRPr>
            </a:lvl4pPr>
            <a:lvl5pPr lvl="4" algn="ctr" rtl="0">
              <a:spcBef>
                <a:spcPts val="0"/>
              </a:spcBef>
              <a:spcAft>
                <a:spcPts val="0"/>
              </a:spcAft>
              <a:buClr>
                <a:schemeClr val="dk2"/>
              </a:buClr>
              <a:buSzPts val="12000"/>
              <a:buNone/>
              <a:defRPr sz="16000">
                <a:solidFill>
                  <a:schemeClr val="dk2"/>
                </a:solidFill>
              </a:defRPr>
            </a:lvl5pPr>
            <a:lvl6pPr lvl="5" algn="ctr" rtl="0">
              <a:spcBef>
                <a:spcPts val="0"/>
              </a:spcBef>
              <a:spcAft>
                <a:spcPts val="0"/>
              </a:spcAft>
              <a:buClr>
                <a:schemeClr val="dk2"/>
              </a:buClr>
              <a:buSzPts val="12000"/>
              <a:buNone/>
              <a:defRPr sz="16000">
                <a:solidFill>
                  <a:schemeClr val="dk2"/>
                </a:solidFill>
              </a:defRPr>
            </a:lvl6pPr>
            <a:lvl7pPr lvl="6" algn="ctr" rtl="0">
              <a:spcBef>
                <a:spcPts val="0"/>
              </a:spcBef>
              <a:spcAft>
                <a:spcPts val="0"/>
              </a:spcAft>
              <a:buClr>
                <a:schemeClr val="dk2"/>
              </a:buClr>
              <a:buSzPts val="12000"/>
              <a:buNone/>
              <a:defRPr sz="16000">
                <a:solidFill>
                  <a:schemeClr val="dk2"/>
                </a:solidFill>
              </a:defRPr>
            </a:lvl7pPr>
            <a:lvl8pPr lvl="7" algn="ctr" rtl="0">
              <a:spcBef>
                <a:spcPts val="0"/>
              </a:spcBef>
              <a:spcAft>
                <a:spcPts val="0"/>
              </a:spcAft>
              <a:buClr>
                <a:schemeClr val="dk2"/>
              </a:buClr>
              <a:buSzPts val="12000"/>
              <a:buNone/>
              <a:defRPr sz="16000">
                <a:solidFill>
                  <a:schemeClr val="dk2"/>
                </a:solidFill>
              </a:defRPr>
            </a:lvl8pPr>
            <a:lvl9pPr lvl="8" algn="ctr" rtl="0">
              <a:spcBef>
                <a:spcPts val="0"/>
              </a:spcBef>
              <a:spcAft>
                <a:spcPts val="0"/>
              </a:spcAft>
              <a:buClr>
                <a:schemeClr val="dk2"/>
              </a:buClr>
              <a:buSzPts val="12000"/>
              <a:buNone/>
              <a:defRPr sz="16000">
                <a:solidFill>
                  <a:schemeClr val="dk2"/>
                </a:solidFill>
              </a:defRPr>
            </a:lvl9pPr>
          </a:lstStyle>
          <a:p>
            <a:r>
              <a:rPr dirty="0"/>
              <a:t>xx%</a:t>
            </a:r>
          </a:p>
        </p:txBody>
      </p:sp>
      <p:sp>
        <p:nvSpPr>
          <p:cNvPr id="84" name="Google Shape;84;p13"/>
          <p:cNvSpPr txBox="1">
            <a:spLocks noGrp="1"/>
          </p:cNvSpPr>
          <p:nvPr>
            <p:ph type="subTitle" idx="4" hasCustomPrompt="1"/>
          </p:nvPr>
        </p:nvSpPr>
        <p:spPr>
          <a:xfrm>
            <a:off x="6185334" y="2963631"/>
            <a:ext cx="3407600" cy="63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r>
              <a:rPr lang="en-US" dirty="0"/>
              <a:t>Click to edit subtitle</a:t>
            </a:r>
            <a:endParaRPr dirty="0"/>
          </a:p>
        </p:txBody>
      </p:sp>
      <p:sp>
        <p:nvSpPr>
          <p:cNvPr id="85" name="Google Shape;85;p13"/>
          <p:cNvSpPr txBox="1">
            <a:spLocks noGrp="1"/>
          </p:cNvSpPr>
          <p:nvPr>
            <p:ph type="title" idx="5"/>
          </p:nvPr>
        </p:nvSpPr>
        <p:spPr>
          <a:xfrm>
            <a:off x="6185467" y="2387167"/>
            <a:ext cx="3407600" cy="58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3200"/>
            </a:lvl1pPr>
            <a:lvl2pPr lvl="1"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2pPr>
            <a:lvl3pPr lvl="2"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3pPr>
            <a:lvl4pPr lvl="3"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4pPr>
            <a:lvl5pPr lvl="4"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5pPr>
            <a:lvl6pPr lvl="5"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6pPr>
            <a:lvl7pPr lvl="6"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7pPr>
            <a:lvl8pPr lvl="7"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8pPr>
            <a:lvl9pPr lvl="8"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9pPr>
          </a:lstStyle>
          <a:p>
            <a:r>
              <a:rPr lang="en-US"/>
              <a:t>Click to edit Master title style</a:t>
            </a:r>
            <a:endParaRPr dirty="0"/>
          </a:p>
        </p:txBody>
      </p:sp>
      <p:sp>
        <p:nvSpPr>
          <p:cNvPr id="86" name="Google Shape;86;p13"/>
          <p:cNvSpPr txBox="1">
            <a:spLocks noGrp="1"/>
          </p:cNvSpPr>
          <p:nvPr>
            <p:ph type="title" idx="6" hasCustomPrompt="1"/>
          </p:nvPr>
        </p:nvSpPr>
        <p:spPr>
          <a:xfrm>
            <a:off x="6184994" y="1822664"/>
            <a:ext cx="3407598" cy="58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800"/>
              <a:buNone/>
              <a:defRPr sz="4000">
                <a:solidFill>
                  <a:schemeClr val="accent3"/>
                </a:solidFill>
              </a:defRPr>
            </a:lvl1pPr>
            <a:lvl2pPr lvl="1" algn="ctr" rtl="0">
              <a:spcBef>
                <a:spcPts val="0"/>
              </a:spcBef>
              <a:spcAft>
                <a:spcPts val="0"/>
              </a:spcAft>
              <a:buClr>
                <a:schemeClr val="dk2"/>
              </a:buClr>
              <a:buSzPts val="12000"/>
              <a:buNone/>
              <a:defRPr sz="16000">
                <a:solidFill>
                  <a:schemeClr val="dk2"/>
                </a:solidFill>
              </a:defRPr>
            </a:lvl2pPr>
            <a:lvl3pPr lvl="2" algn="ctr" rtl="0">
              <a:spcBef>
                <a:spcPts val="0"/>
              </a:spcBef>
              <a:spcAft>
                <a:spcPts val="0"/>
              </a:spcAft>
              <a:buClr>
                <a:schemeClr val="dk2"/>
              </a:buClr>
              <a:buSzPts val="12000"/>
              <a:buNone/>
              <a:defRPr sz="16000">
                <a:solidFill>
                  <a:schemeClr val="dk2"/>
                </a:solidFill>
              </a:defRPr>
            </a:lvl3pPr>
            <a:lvl4pPr lvl="3" algn="ctr" rtl="0">
              <a:spcBef>
                <a:spcPts val="0"/>
              </a:spcBef>
              <a:spcAft>
                <a:spcPts val="0"/>
              </a:spcAft>
              <a:buClr>
                <a:schemeClr val="dk2"/>
              </a:buClr>
              <a:buSzPts val="12000"/>
              <a:buNone/>
              <a:defRPr sz="16000">
                <a:solidFill>
                  <a:schemeClr val="dk2"/>
                </a:solidFill>
              </a:defRPr>
            </a:lvl4pPr>
            <a:lvl5pPr lvl="4" algn="ctr" rtl="0">
              <a:spcBef>
                <a:spcPts val="0"/>
              </a:spcBef>
              <a:spcAft>
                <a:spcPts val="0"/>
              </a:spcAft>
              <a:buClr>
                <a:schemeClr val="dk2"/>
              </a:buClr>
              <a:buSzPts val="12000"/>
              <a:buNone/>
              <a:defRPr sz="16000">
                <a:solidFill>
                  <a:schemeClr val="dk2"/>
                </a:solidFill>
              </a:defRPr>
            </a:lvl5pPr>
            <a:lvl6pPr lvl="5" algn="ctr" rtl="0">
              <a:spcBef>
                <a:spcPts val="0"/>
              </a:spcBef>
              <a:spcAft>
                <a:spcPts val="0"/>
              </a:spcAft>
              <a:buClr>
                <a:schemeClr val="dk2"/>
              </a:buClr>
              <a:buSzPts val="12000"/>
              <a:buNone/>
              <a:defRPr sz="16000">
                <a:solidFill>
                  <a:schemeClr val="dk2"/>
                </a:solidFill>
              </a:defRPr>
            </a:lvl6pPr>
            <a:lvl7pPr lvl="6" algn="ctr" rtl="0">
              <a:spcBef>
                <a:spcPts val="0"/>
              </a:spcBef>
              <a:spcAft>
                <a:spcPts val="0"/>
              </a:spcAft>
              <a:buClr>
                <a:schemeClr val="dk2"/>
              </a:buClr>
              <a:buSzPts val="12000"/>
              <a:buNone/>
              <a:defRPr sz="16000">
                <a:solidFill>
                  <a:schemeClr val="dk2"/>
                </a:solidFill>
              </a:defRPr>
            </a:lvl7pPr>
            <a:lvl8pPr lvl="7" algn="ctr" rtl="0">
              <a:spcBef>
                <a:spcPts val="0"/>
              </a:spcBef>
              <a:spcAft>
                <a:spcPts val="0"/>
              </a:spcAft>
              <a:buClr>
                <a:schemeClr val="dk2"/>
              </a:buClr>
              <a:buSzPts val="12000"/>
              <a:buNone/>
              <a:defRPr sz="16000">
                <a:solidFill>
                  <a:schemeClr val="dk2"/>
                </a:solidFill>
              </a:defRPr>
            </a:lvl8pPr>
            <a:lvl9pPr lvl="8" algn="ctr" rtl="0">
              <a:spcBef>
                <a:spcPts val="0"/>
              </a:spcBef>
              <a:spcAft>
                <a:spcPts val="0"/>
              </a:spcAft>
              <a:buClr>
                <a:schemeClr val="dk2"/>
              </a:buClr>
              <a:buSzPts val="12000"/>
              <a:buNone/>
              <a:defRPr sz="16000">
                <a:solidFill>
                  <a:schemeClr val="dk2"/>
                </a:solidFill>
              </a:defRPr>
            </a:lvl9pPr>
          </a:lstStyle>
          <a:p>
            <a:r>
              <a:rPr dirty="0"/>
              <a:t>xx%</a:t>
            </a:r>
          </a:p>
        </p:txBody>
      </p:sp>
      <p:sp>
        <p:nvSpPr>
          <p:cNvPr id="87" name="Google Shape;87;p13"/>
          <p:cNvSpPr txBox="1">
            <a:spLocks noGrp="1"/>
          </p:cNvSpPr>
          <p:nvPr>
            <p:ph type="subTitle" idx="7" hasCustomPrompt="1"/>
          </p:nvPr>
        </p:nvSpPr>
        <p:spPr>
          <a:xfrm>
            <a:off x="2598800" y="5244237"/>
            <a:ext cx="3407600" cy="63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r>
              <a:rPr lang="en-US" dirty="0"/>
              <a:t>Click to edit subtitle</a:t>
            </a:r>
            <a:endParaRPr dirty="0"/>
          </a:p>
        </p:txBody>
      </p:sp>
      <p:sp>
        <p:nvSpPr>
          <p:cNvPr id="88" name="Google Shape;88;p13"/>
          <p:cNvSpPr txBox="1">
            <a:spLocks noGrp="1"/>
          </p:cNvSpPr>
          <p:nvPr>
            <p:ph type="title" idx="8"/>
          </p:nvPr>
        </p:nvSpPr>
        <p:spPr>
          <a:xfrm>
            <a:off x="2598933" y="4672133"/>
            <a:ext cx="3407600" cy="58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3200"/>
            </a:lvl1pPr>
            <a:lvl2pPr lvl="1"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2pPr>
            <a:lvl3pPr lvl="2"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3pPr>
            <a:lvl4pPr lvl="3"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4pPr>
            <a:lvl5pPr lvl="4"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5pPr>
            <a:lvl6pPr lvl="5"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6pPr>
            <a:lvl7pPr lvl="6"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7pPr>
            <a:lvl8pPr lvl="7"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8pPr>
            <a:lvl9pPr lvl="8"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9pPr>
          </a:lstStyle>
          <a:p>
            <a:r>
              <a:rPr lang="en-US"/>
              <a:t>Click to edit Master title style</a:t>
            </a:r>
            <a:endParaRPr dirty="0"/>
          </a:p>
        </p:txBody>
      </p:sp>
      <p:sp>
        <p:nvSpPr>
          <p:cNvPr id="89" name="Google Shape;89;p13"/>
          <p:cNvSpPr txBox="1">
            <a:spLocks noGrp="1"/>
          </p:cNvSpPr>
          <p:nvPr>
            <p:ph type="title" idx="9" hasCustomPrompt="1"/>
          </p:nvPr>
        </p:nvSpPr>
        <p:spPr>
          <a:xfrm>
            <a:off x="2598800" y="4107652"/>
            <a:ext cx="3407600" cy="58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800"/>
              <a:buNone/>
              <a:defRPr sz="4000">
                <a:solidFill>
                  <a:schemeClr val="accent3"/>
                </a:solidFill>
              </a:defRPr>
            </a:lvl1pPr>
            <a:lvl2pPr lvl="1" algn="ctr" rtl="0">
              <a:spcBef>
                <a:spcPts val="0"/>
              </a:spcBef>
              <a:spcAft>
                <a:spcPts val="0"/>
              </a:spcAft>
              <a:buClr>
                <a:schemeClr val="dk2"/>
              </a:buClr>
              <a:buSzPts val="12000"/>
              <a:buNone/>
              <a:defRPr sz="16000">
                <a:solidFill>
                  <a:schemeClr val="dk2"/>
                </a:solidFill>
              </a:defRPr>
            </a:lvl2pPr>
            <a:lvl3pPr lvl="2" algn="ctr" rtl="0">
              <a:spcBef>
                <a:spcPts val="0"/>
              </a:spcBef>
              <a:spcAft>
                <a:spcPts val="0"/>
              </a:spcAft>
              <a:buClr>
                <a:schemeClr val="dk2"/>
              </a:buClr>
              <a:buSzPts val="12000"/>
              <a:buNone/>
              <a:defRPr sz="16000">
                <a:solidFill>
                  <a:schemeClr val="dk2"/>
                </a:solidFill>
              </a:defRPr>
            </a:lvl3pPr>
            <a:lvl4pPr lvl="3" algn="ctr" rtl="0">
              <a:spcBef>
                <a:spcPts val="0"/>
              </a:spcBef>
              <a:spcAft>
                <a:spcPts val="0"/>
              </a:spcAft>
              <a:buClr>
                <a:schemeClr val="dk2"/>
              </a:buClr>
              <a:buSzPts val="12000"/>
              <a:buNone/>
              <a:defRPr sz="16000">
                <a:solidFill>
                  <a:schemeClr val="dk2"/>
                </a:solidFill>
              </a:defRPr>
            </a:lvl4pPr>
            <a:lvl5pPr lvl="4" algn="ctr" rtl="0">
              <a:spcBef>
                <a:spcPts val="0"/>
              </a:spcBef>
              <a:spcAft>
                <a:spcPts val="0"/>
              </a:spcAft>
              <a:buClr>
                <a:schemeClr val="dk2"/>
              </a:buClr>
              <a:buSzPts val="12000"/>
              <a:buNone/>
              <a:defRPr sz="16000">
                <a:solidFill>
                  <a:schemeClr val="dk2"/>
                </a:solidFill>
              </a:defRPr>
            </a:lvl5pPr>
            <a:lvl6pPr lvl="5" algn="ctr" rtl="0">
              <a:spcBef>
                <a:spcPts val="0"/>
              </a:spcBef>
              <a:spcAft>
                <a:spcPts val="0"/>
              </a:spcAft>
              <a:buClr>
                <a:schemeClr val="dk2"/>
              </a:buClr>
              <a:buSzPts val="12000"/>
              <a:buNone/>
              <a:defRPr sz="16000">
                <a:solidFill>
                  <a:schemeClr val="dk2"/>
                </a:solidFill>
              </a:defRPr>
            </a:lvl6pPr>
            <a:lvl7pPr lvl="6" algn="ctr" rtl="0">
              <a:spcBef>
                <a:spcPts val="0"/>
              </a:spcBef>
              <a:spcAft>
                <a:spcPts val="0"/>
              </a:spcAft>
              <a:buClr>
                <a:schemeClr val="dk2"/>
              </a:buClr>
              <a:buSzPts val="12000"/>
              <a:buNone/>
              <a:defRPr sz="16000">
                <a:solidFill>
                  <a:schemeClr val="dk2"/>
                </a:solidFill>
              </a:defRPr>
            </a:lvl7pPr>
            <a:lvl8pPr lvl="7" algn="ctr" rtl="0">
              <a:spcBef>
                <a:spcPts val="0"/>
              </a:spcBef>
              <a:spcAft>
                <a:spcPts val="0"/>
              </a:spcAft>
              <a:buClr>
                <a:schemeClr val="dk2"/>
              </a:buClr>
              <a:buSzPts val="12000"/>
              <a:buNone/>
              <a:defRPr sz="16000">
                <a:solidFill>
                  <a:schemeClr val="dk2"/>
                </a:solidFill>
              </a:defRPr>
            </a:lvl8pPr>
            <a:lvl9pPr lvl="8" algn="ctr" rtl="0">
              <a:spcBef>
                <a:spcPts val="0"/>
              </a:spcBef>
              <a:spcAft>
                <a:spcPts val="0"/>
              </a:spcAft>
              <a:buClr>
                <a:schemeClr val="dk2"/>
              </a:buClr>
              <a:buSzPts val="12000"/>
              <a:buNone/>
              <a:defRPr sz="16000">
                <a:solidFill>
                  <a:schemeClr val="dk2"/>
                </a:solidFill>
              </a:defRPr>
            </a:lvl9pPr>
          </a:lstStyle>
          <a:p>
            <a:r>
              <a:rPr dirty="0"/>
              <a:t>xx%</a:t>
            </a:r>
          </a:p>
        </p:txBody>
      </p:sp>
      <p:sp>
        <p:nvSpPr>
          <p:cNvPr id="90" name="Google Shape;90;p13"/>
          <p:cNvSpPr txBox="1">
            <a:spLocks noGrp="1"/>
          </p:cNvSpPr>
          <p:nvPr>
            <p:ph type="subTitle" idx="13" hasCustomPrompt="1"/>
          </p:nvPr>
        </p:nvSpPr>
        <p:spPr>
          <a:xfrm>
            <a:off x="6185291" y="5244237"/>
            <a:ext cx="3407599" cy="63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r>
              <a:rPr lang="en-US" dirty="0"/>
              <a:t>Click to edit subtitle</a:t>
            </a:r>
            <a:endParaRPr dirty="0"/>
          </a:p>
        </p:txBody>
      </p:sp>
      <p:sp>
        <p:nvSpPr>
          <p:cNvPr id="91" name="Google Shape;91;p13"/>
          <p:cNvSpPr txBox="1">
            <a:spLocks noGrp="1"/>
          </p:cNvSpPr>
          <p:nvPr>
            <p:ph type="title" idx="14"/>
          </p:nvPr>
        </p:nvSpPr>
        <p:spPr>
          <a:xfrm>
            <a:off x="6185425" y="4672133"/>
            <a:ext cx="3407600" cy="58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3200"/>
            </a:lvl1pPr>
            <a:lvl2pPr lvl="1"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2pPr>
            <a:lvl3pPr lvl="2"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3pPr>
            <a:lvl4pPr lvl="3"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4pPr>
            <a:lvl5pPr lvl="4"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5pPr>
            <a:lvl6pPr lvl="5"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6pPr>
            <a:lvl7pPr lvl="6"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7pPr>
            <a:lvl8pPr lvl="7"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8pPr>
            <a:lvl9pPr lvl="8"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9pPr>
          </a:lstStyle>
          <a:p>
            <a:r>
              <a:rPr lang="en-US"/>
              <a:t>Click to edit Master title style</a:t>
            </a:r>
            <a:endParaRPr dirty="0"/>
          </a:p>
        </p:txBody>
      </p:sp>
      <p:sp>
        <p:nvSpPr>
          <p:cNvPr id="92" name="Google Shape;92;p13"/>
          <p:cNvSpPr txBox="1">
            <a:spLocks noGrp="1"/>
          </p:cNvSpPr>
          <p:nvPr>
            <p:ph type="title" idx="15" hasCustomPrompt="1"/>
          </p:nvPr>
        </p:nvSpPr>
        <p:spPr>
          <a:xfrm>
            <a:off x="6185291" y="4107652"/>
            <a:ext cx="3407598" cy="58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800"/>
              <a:buNone/>
              <a:defRPr sz="4000">
                <a:solidFill>
                  <a:schemeClr val="accent3"/>
                </a:solidFill>
              </a:defRPr>
            </a:lvl1pPr>
            <a:lvl2pPr lvl="1" algn="ctr" rtl="0">
              <a:spcBef>
                <a:spcPts val="0"/>
              </a:spcBef>
              <a:spcAft>
                <a:spcPts val="0"/>
              </a:spcAft>
              <a:buClr>
                <a:schemeClr val="dk2"/>
              </a:buClr>
              <a:buSzPts val="12000"/>
              <a:buNone/>
              <a:defRPr sz="16000">
                <a:solidFill>
                  <a:schemeClr val="dk2"/>
                </a:solidFill>
              </a:defRPr>
            </a:lvl2pPr>
            <a:lvl3pPr lvl="2" algn="ctr" rtl="0">
              <a:spcBef>
                <a:spcPts val="0"/>
              </a:spcBef>
              <a:spcAft>
                <a:spcPts val="0"/>
              </a:spcAft>
              <a:buClr>
                <a:schemeClr val="dk2"/>
              </a:buClr>
              <a:buSzPts val="12000"/>
              <a:buNone/>
              <a:defRPr sz="16000">
                <a:solidFill>
                  <a:schemeClr val="dk2"/>
                </a:solidFill>
              </a:defRPr>
            </a:lvl3pPr>
            <a:lvl4pPr lvl="3" algn="ctr" rtl="0">
              <a:spcBef>
                <a:spcPts val="0"/>
              </a:spcBef>
              <a:spcAft>
                <a:spcPts val="0"/>
              </a:spcAft>
              <a:buClr>
                <a:schemeClr val="dk2"/>
              </a:buClr>
              <a:buSzPts val="12000"/>
              <a:buNone/>
              <a:defRPr sz="16000">
                <a:solidFill>
                  <a:schemeClr val="dk2"/>
                </a:solidFill>
              </a:defRPr>
            </a:lvl4pPr>
            <a:lvl5pPr lvl="4" algn="ctr" rtl="0">
              <a:spcBef>
                <a:spcPts val="0"/>
              </a:spcBef>
              <a:spcAft>
                <a:spcPts val="0"/>
              </a:spcAft>
              <a:buClr>
                <a:schemeClr val="dk2"/>
              </a:buClr>
              <a:buSzPts val="12000"/>
              <a:buNone/>
              <a:defRPr sz="16000">
                <a:solidFill>
                  <a:schemeClr val="dk2"/>
                </a:solidFill>
              </a:defRPr>
            </a:lvl5pPr>
            <a:lvl6pPr lvl="5" algn="ctr" rtl="0">
              <a:spcBef>
                <a:spcPts val="0"/>
              </a:spcBef>
              <a:spcAft>
                <a:spcPts val="0"/>
              </a:spcAft>
              <a:buClr>
                <a:schemeClr val="dk2"/>
              </a:buClr>
              <a:buSzPts val="12000"/>
              <a:buNone/>
              <a:defRPr sz="16000">
                <a:solidFill>
                  <a:schemeClr val="dk2"/>
                </a:solidFill>
              </a:defRPr>
            </a:lvl6pPr>
            <a:lvl7pPr lvl="6" algn="ctr" rtl="0">
              <a:spcBef>
                <a:spcPts val="0"/>
              </a:spcBef>
              <a:spcAft>
                <a:spcPts val="0"/>
              </a:spcAft>
              <a:buClr>
                <a:schemeClr val="dk2"/>
              </a:buClr>
              <a:buSzPts val="12000"/>
              <a:buNone/>
              <a:defRPr sz="16000">
                <a:solidFill>
                  <a:schemeClr val="dk2"/>
                </a:solidFill>
              </a:defRPr>
            </a:lvl7pPr>
            <a:lvl8pPr lvl="7" algn="ctr" rtl="0">
              <a:spcBef>
                <a:spcPts val="0"/>
              </a:spcBef>
              <a:spcAft>
                <a:spcPts val="0"/>
              </a:spcAft>
              <a:buClr>
                <a:schemeClr val="dk2"/>
              </a:buClr>
              <a:buSzPts val="12000"/>
              <a:buNone/>
              <a:defRPr sz="16000">
                <a:solidFill>
                  <a:schemeClr val="dk2"/>
                </a:solidFill>
              </a:defRPr>
            </a:lvl8pPr>
            <a:lvl9pPr lvl="8" algn="ctr" rtl="0">
              <a:spcBef>
                <a:spcPts val="0"/>
              </a:spcBef>
              <a:spcAft>
                <a:spcPts val="0"/>
              </a:spcAft>
              <a:buClr>
                <a:schemeClr val="dk2"/>
              </a:buClr>
              <a:buSzPts val="12000"/>
              <a:buNone/>
              <a:defRPr sz="16000">
                <a:solidFill>
                  <a:schemeClr val="dk2"/>
                </a:solidFill>
              </a:defRPr>
            </a:lvl9pPr>
          </a:lstStyle>
          <a:p>
            <a:r>
              <a:rPr dirty="0"/>
              <a:t>xx%</a:t>
            </a:r>
          </a:p>
        </p:txBody>
      </p:sp>
      <p:sp>
        <p:nvSpPr>
          <p:cNvPr id="93" name="Google Shape;93;p13"/>
          <p:cNvSpPr/>
          <p:nvPr/>
        </p:nvSpPr>
        <p:spPr>
          <a:xfrm>
            <a:off x="9274467" y="4663367"/>
            <a:ext cx="3659035" cy="2910396"/>
          </a:xfrm>
          <a:custGeom>
            <a:avLst/>
            <a:gdLst/>
            <a:ahLst/>
            <a:cxnLst/>
            <a:rect l="l" t="t" r="r" b="b"/>
            <a:pathLst>
              <a:path w="53607" h="42639" extrusionOk="0">
                <a:moveTo>
                  <a:pt x="39988" y="1"/>
                </a:moveTo>
                <a:cubicBezTo>
                  <a:pt x="37094" y="1"/>
                  <a:pt x="34244" y="1110"/>
                  <a:pt x="32333" y="3482"/>
                </a:cubicBezTo>
                <a:cubicBezTo>
                  <a:pt x="28804" y="8004"/>
                  <a:pt x="28919" y="14683"/>
                  <a:pt x="24425" y="18608"/>
                </a:cubicBezTo>
                <a:cubicBezTo>
                  <a:pt x="22272" y="20407"/>
                  <a:pt x="19795" y="20821"/>
                  <a:pt x="17211" y="20821"/>
                </a:cubicBezTo>
                <a:cubicBezTo>
                  <a:pt x="15007" y="20821"/>
                  <a:pt x="12725" y="20519"/>
                  <a:pt x="10499" y="20519"/>
                </a:cubicBezTo>
                <a:cubicBezTo>
                  <a:pt x="8733" y="20519"/>
                  <a:pt x="7002" y="20709"/>
                  <a:pt x="5374" y="21390"/>
                </a:cubicBezTo>
                <a:cubicBezTo>
                  <a:pt x="2649" y="22440"/>
                  <a:pt x="852" y="25165"/>
                  <a:pt x="586" y="28012"/>
                </a:cubicBezTo>
                <a:cubicBezTo>
                  <a:pt x="0" y="38764"/>
                  <a:pt x="12638" y="42638"/>
                  <a:pt x="21572" y="42638"/>
                </a:cubicBezTo>
                <a:cubicBezTo>
                  <a:pt x="21849" y="42638"/>
                  <a:pt x="22122" y="42635"/>
                  <a:pt x="22391" y="42627"/>
                </a:cubicBezTo>
                <a:cubicBezTo>
                  <a:pt x="22418" y="42627"/>
                  <a:pt x="22446" y="42627"/>
                  <a:pt x="22473" y="42627"/>
                </a:cubicBezTo>
                <a:cubicBezTo>
                  <a:pt x="35234" y="42627"/>
                  <a:pt x="47741" y="34276"/>
                  <a:pt x="51536" y="21901"/>
                </a:cubicBezTo>
                <a:cubicBezTo>
                  <a:pt x="53606" y="15639"/>
                  <a:pt x="53002" y="7939"/>
                  <a:pt x="47970" y="3238"/>
                </a:cubicBezTo>
                <a:cubicBezTo>
                  <a:pt x="45879" y="1132"/>
                  <a:pt x="42911" y="1"/>
                  <a:pt x="39988"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4" name="Google Shape;94;p13"/>
          <p:cNvSpPr/>
          <p:nvPr/>
        </p:nvSpPr>
        <p:spPr>
          <a:xfrm rot="-4500007">
            <a:off x="-2267785" y="3046557"/>
            <a:ext cx="5615465" cy="2758583"/>
          </a:xfrm>
          <a:custGeom>
            <a:avLst/>
            <a:gdLst/>
            <a:ahLst/>
            <a:cxnLst/>
            <a:rect l="l" t="t" r="r" b="b"/>
            <a:pathLst>
              <a:path w="68837" h="33816" extrusionOk="0">
                <a:moveTo>
                  <a:pt x="56578" y="0"/>
                </a:moveTo>
                <a:cubicBezTo>
                  <a:pt x="48882" y="0"/>
                  <a:pt x="40816" y="5176"/>
                  <a:pt x="33099" y="5370"/>
                </a:cubicBezTo>
                <a:cubicBezTo>
                  <a:pt x="32928" y="5375"/>
                  <a:pt x="32757" y="5377"/>
                  <a:pt x="32586" y="5377"/>
                </a:cubicBezTo>
                <a:cubicBezTo>
                  <a:pt x="27067" y="5377"/>
                  <a:pt x="21653" y="2802"/>
                  <a:pt x="16170" y="2802"/>
                </a:cubicBezTo>
                <a:cubicBezTo>
                  <a:pt x="14868" y="2802"/>
                  <a:pt x="13562" y="2947"/>
                  <a:pt x="12250" y="3306"/>
                </a:cubicBezTo>
                <a:cubicBezTo>
                  <a:pt x="6772" y="4773"/>
                  <a:pt x="2243" y="9475"/>
                  <a:pt x="1107" y="15075"/>
                </a:cubicBezTo>
                <a:cubicBezTo>
                  <a:pt x="0" y="22085"/>
                  <a:pt x="3113" y="30561"/>
                  <a:pt x="10245" y="33077"/>
                </a:cubicBezTo>
                <a:cubicBezTo>
                  <a:pt x="12189" y="33590"/>
                  <a:pt x="13885" y="33816"/>
                  <a:pt x="15377" y="33816"/>
                </a:cubicBezTo>
                <a:cubicBezTo>
                  <a:pt x="25289" y="33816"/>
                  <a:pt x="26258" y="23879"/>
                  <a:pt x="31963" y="22473"/>
                </a:cubicBezTo>
                <a:cubicBezTo>
                  <a:pt x="32368" y="22398"/>
                  <a:pt x="32770" y="22366"/>
                  <a:pt x="33170" y="22366"/>
                </a:cubicBezTo>
                <a:cubicBezTo>
                  <a:pt x="35589" y="22366"/>
                  <a:pt x="37945" y="23533"/>
                  <a:pt x="40381" y="23533"/>
                </a:cubicBezTo>
                <a:cubicBezTo>
                  <a:pt x="40767" y="23533"/>
                  <a:pt x="41155" y="23504"/>
                  <a:pt x="41546" y="23436"/>
                </a:cubicBezTo>
                <a:cubicBezTo>
                  <a:pt x="45471" y="22688"/>
                  <a:pt x="47448" y="18698"/>
                  <a:pt x="50684" y="16693"/>
                </a:cubicBezTo>
                <a:cubicBezTo>
                  <a:pt x="51846" y="15965"/>
                  <a:pt x="53108" y="15602"/>
                  <a:pt x="54464" y="15602"/>
                </a:cubicBezTo>
                <a:cubicBezTo>
                  <a:pt x="54610" y="15602"/>
                  <a:pt x="54756" y="15606"/>
                  <a:pt x="54904" y="15614"/>
                </a:cubicBezTo>
                <a:cubicBezTo>
                  <a:pt x="57231" y="15746"/>
                  <a:pt x="59621" y="16730"/>
                  <a:pt x="61959" y="16730"/>
                </a:cubicBezTo>
                <a:cubicBezTo>
                  <a:pt x="62812" y="16730"/>
                  <a:pt x="63659" y="16599"/>
                  <a:pt x="64494" y="16247"/>
                </a:cubicBezTo>
                <a:cubicBezTo>
                  <a:pt x="66945" y="15226"/>
                  <a:pt x="68477" y="12624"/>
                  <a:pt x="68656" y="10043"/>
                </a:cubicBezTo>
                <a:cubicBezTo>
                  <a:pt x="68836" y="7109"/>
                  <a:pt x="67161" y="4414"/>
                  <a:pt x="64940" y="2645"/>
                </a:cubicBezTo>
                <a:cubicBezTo>
                  <a:pt x="62228" y="710"/>
                  <a:pt x="59428" y="0"/>
                  <a:pt x="56578"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5" name="Google Shape;95;p13"/>
          <p:cNvSpPr/>
          <p:nvPr/>
        </p:nvSpPr>
        <p:spPr>
          <a:xfrm rot="-6715171">
            <a:off x="10093567" y="-438769"/>
            <a:ext cx="2913676" cy="2317537"/>
          </a:xfrm>
          <a:custGeom>
            <a:avLst/>
            <a:gdLst/>
            <a:ahLst/>
            <a:cxnLst/>
            <a:rect l="l" t="t" r="r" b="b"/>
            <a:pathLst>
              <a:path w="53607" h="42639" extrusionOk="0">
                <a:moveTo>
                  <a:pt x="39988" y="1"/>
                </a:moveTo>
                <a:cubicBezTo>
                  <a:pt x="37094" y="1"/>
                  <a:pt x="34244" y="1110"/>
                  <a:pt x="32333" y="3482"/>
                </a:cubicBezTo>
                <a:cubicBezTo>
                  <a:pt x="28804" y="8004"/>
                  <a:pt x="28919" y="14683"/>
                  <a:pt x="24425" y="18608"/>
                </a:cubicBezTo>
                <a:cubicBezTo>
                  <a:pt x="22272" y="20407"/>
                  <a:pt x="19795" y="20821"/>
                  <a:pt x="17211" y="20821"/>
                </a:cubicBezTo>
                <a:cubicBezTo>
                  <a:pt x="15007" y="20821"/>
                  <a:pt x="12725" y="20519"/>
                  <a:pt x="10499" y="20519"/>
                </a:cubicBezTo>
                <a:cubicBezTo>
                  <a:pt x="8733" y="20519"/>
                  <a:pt x="7002" y="20709"/>
                  <a:pt x="5374" y="21390"/>
                </a:cubicBezTo>
                <a:cubicBezTo>
                  <a:pt x="2649" y="22440"/>
                  <a:pt x="852" y="25165"/>
                  <a:pt x="586" y="28012"/>
                </a:cubicBezTo>
                <a:cubicBezTo>
                  <a:pt x="0" y="38764"/>
                  <a:pt x="12638" y="42638"/>
                  <a:pt x="21572" y="42638"/>
                </a:cubicBezTo>
                <a:cubicBezTo>
                  <a:pt x="21849" y="42638"/>
                  <a:pt x="22122" y="42635"/>
                  <a:pt x="22391" y="42627"/>
                </a:cubicBezTo>
                <a:cubicBezTo>
                  <a:pt x="22418" y="42627"/>
                  <a:pt x="22446" y="42627"/>
                  <a:pt x="22473" y="42627"/>
                </a:cubicBezTo>
                <a:cubicBezTo>
                  <a:pt x="35234" y="42627"/>
                  <a:pt x="47741" y="34276"/>
                  <a:pt x="51536" y="21901"/>
                </a:cubicBezTo>
                <a:cubicBezTo>
                  <a:pt x="53606" y="15639"/>
                  <a:pt x="53002" y="7939"/>
                  <a:pt x="47970" y="3238"/>
                </a:cubicBezTo>
                <a:cubicBezTo>
                  <a:pt x="45879" y="1132"/>
                  <a:pt x="42911" y="1"/>
                  <a:pt x="39988"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pic>
        <p:nvPicPr>
          <p:cNvPr id="4" name="Picture 3" descr="A picture containing graphics, font, graphic design, screenshot&#10;&#10;Description automatically generated">
            <a:extLst>
              <a:ext uri="{FF2B5EF4-FFF2-40B4-BE49-F238E27FC236}">
                <a16:creationId xmlns:a16="http://schemas.microsoft.com/office/drawing/2014/main" id="{0A65CE0C-1DA1-05FB-F909-FA1D8FA02E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pic>
        <p:nvPicPr>
          <p:cNvPr id="2" name="Picture 1" descr="A picture containing graphics, font, graphic design, screenshot&#10;&#10;Description automatically generated">
            <a:extLst>
              <a:ext uri="{FF2B5EF4-FFF2-40B4-BE49-F238E27FC236}">
                <a16:creationId xmlns:a16="http://schemas.microsoft.com/office/drawing/2014/main" id="{D3AC0F64-8E16-CD49-296C-0CA190535A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spTree>
    <p:extLst>
      <p:ext uri="{BB962C8B-B14F-4D97-AF65-F5344CB8AC3E}">
        <p14:creationId xmlns:p14="http://schemas.microsoft.com/office/powerpoint/2010/main" val="4010554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07"/>
        <p:cNvGrpSpPr/>
        <p:nvPr/>
      </p:nvGrpSpPr>
      <p:grpSpPr>
        <a:xfrm>
          <a:off x="0" y="0"/>
          <a:ext cx="0" cy="0"/>
          <a:chOff x="0" y="0"/>
          <a:chExt cx="0" cy="0"/>
        </a:xfrm>
      </p:grpSpPr>
      <p:sp>
        <p:nvSpPr>
          <p:cNvPr id="108" name="Google Shape;108;p15"/>
          <p:cNvSpPr txBox="1">
            <a:spLocks noGrp="1"/>
          </p:cNvSpPr>
          <p:nvPr>
            <p:ph type="title"/>
          </p:nvPr>
        </p:nvSpPr>
        <p:spPr>
          <a:xfrm>
            <a:off x="4345200" y="4225653"/>
            <a:ext cx="5131600" cy="530800"/>
          </a:xfrm>
          <a:prstGeom prst="rect">
            <a:avLst/>
          </a:prstGeom>
        </p:spPr>
        <p:txBody>
          <a:bodyPr spcFirstLastPara="1" wrap="square" lIns="91425" tIns="91425" rIns="91425" bIns="91425" anchor="t" anchorCtr="0">
            <a:noAutofit/>
          </a:bodyPr>
          <a:lstStyle>
            <a:lvl1pPr lvl="0" algn="l" rtl="0">
              <a:spcBef>
                <a:spcPts val="0"/>
              </a:spcBef>
              <a:spcAft>
                <a:spcPts val="0"/>
              </a:spcAft>
              <a:buClr>
                <a:schemeClr val="dk2"/>
              </a:buClr>
              <a:buSzPts val="1400"/>
              <a:buNone/>
              <a:defRPr sz="2133">
                <a:solidFill>
                  <a:schemeClr val="accent3"/>
                </a:solidFill>
              </a:defRPr>
            </a:lvl1pPr>
            <a:lvl2pPr lvl="1" rtl="0">
              <a:spcBef>
                <a:spcPts val="0"/>
              </a:spcBef>
              <a:spcAft>
                <a:spcPts val="0"/>
              </a:spcAft>
              <a:buSzPts val="2800"/>
              <a:buNone/>
              <a:defRPr>
                <a:latin typeface="Lato"/>
                <a:ea typeface="Lato"/>
                <a:cs typeface="Lato"/>
                <a:sym typeface="Lato"/>
              </a:defRPr>
            </a:lvl2pPr>
            <a:lvl3pPr lvl="2" rtl="0">
              <a:spcBef>
                <a:spcPts val="0"/>
              </a:spcBef>
              <a:spcAft>
                <a:spcPts val="0"/>
              </a:spcAft>
              <a:buSzPts val="2800"/>
              <a:buNone/>
              <a:defRPr>
                <a:latin typeface="Lato"/>
                <a:ea typeface="Lato"/>
                <a:cs typeface="Lato"/>
                <a:sym typeface="Lato"/>
              </a:defRPr>
            </a:lvl3pPr>
            <a:lvl4pPr lvl="3" rtl="0">
              <a:spcBef>
                <a:spcPts val="0"/>
              </a:spcBef>
              <a:spcAft>
                <a:spcPts val="0"/>
              </a:spcAft>
              <a:buSzPts val="2800"/>
              <a:buNone/>
              <a:defRPr>
                <a:latin typeface="Lato"/>
                <a:ea typeface="Lato"/>
                <a:cs typeface="Lato"/>
                <a:sym typeface="Lato"/>
              </a:defRPr>
            </a:lvl4pPr>
            <a:lvl5pPr lvl="4" rtl="0">
              <a:spcBef>
                <a:spcPts val="0"/>
              </a:spcBef>
              <a:spcAft>
                <a:spcPts val="0"/>
              </a:spcAft>
              <a:buSzPts val="2800"/>
              <a:buNone/>
              <a:defRPr>
                <a:latin typeface="Lato"/>
                <a:ea typeface="Lato"/>
                <a:cs typeface="Lato"/>
                <a:sym typeface="Lato"/>
              </a:defRPr>
            </a:lvl5pPr>
            <a:lvl6pPr lvl="5" rtl="0">
              <a:spcBef>
                <a:spcPts val="0"/>
              </a:spcBef>
              <a:spcAft>
                <a:spcPts val="0"/>
              </a:spcAft>
              <a:buSzPts val="2800"/>
              <a:buNone/>
              <a:defRPr>
                <a:latin typeface="Lato"/>
                <a:ea typeface="Lato"/>
                <a:cs typeface="Lato"/>
                <a:sym typeface="Lato"/>
              </a:defRPr>
            </a:lvl6pPr>
            <a:lvl7pPr lvl="6" rtl="0">
              <a:spcBef>
                <a:spcPts val="0"/>
              </a:spcBef>
              <a:spcAft>
                <a:spcPts val="0"/>
              </a:spcAft>
              <a:buSzPts val="2800"/>
              <a:buNone/>
              <a:defRPr>
                <a:latin typeface="Lato"/>
                <a:ea typeface="Lato"/>
                <a:cs typeface="Lato"/>
                <a:sym typeface="Lato"/>
              </a:defRPr>
            </a:lvl7pPr>
            <a:lvl8pPr lvl="7" rtl="0">
              <a:spcBef>
                <a:spcPts val="0"/>
              </a:spcBef>
              <a:spcAft>
                <a:spcPts val="0"/>
              </a:spcAft>
              <a:buSzPts val="2800"/>
              <a:buNone/>
              <a:defRPr>
                <a:latin typeface="Lato"/>
                <a:ea typeface="Lato"/>
                <a:cs typeface="Lato"/>
                <a:sym typeface="Lato"/>
              </a:defRPr>
            </a:lvl8pPr>
            <a:lvl9pPr lvl="8" rtl="0">
              <a:spcBef>
                <a:spcPts val="0"/>
              </a:spcBef>
              <a:spcAft>
                <a:spcPts val="0"/>
              </a:spcAft>
              <a:buSzPts val="2800"/>
              <a:buNone/>
              <a:defRPr>
                <a:latin typeface="Lato"/>
                <a:ea typeface="Lato"/>
                <a:cs typeface="Lato"/>
                <a:sym typeface="Lato"/>
              </a:defRPr>
            </a:lvl9pPr>
          </a:lstStyle>
          <a:p>
            <a:r>
              <a:rPr lang="en-US"/>
              <a:t>Click to edit Master title style</a:t>
            </a:r>
            <a:endParaRPr dirty="0"/>
          </a:p>
        </p:txBody>
      </p:sp>
      <p:sp>
        <p:nvSpPr>
          <p:cNvPr id="109" name="Google Shape;109;p15"/>
          <p:cNvSpPr txBox="1">
            <a:spLocks noGrp="1"/>
          </p:cNvSpPr>
          <p:nvPr>
            <p:ph type="subTitle" idx="1" hasCustomPrompt="1"/>
          </p:nvPr>
        </p:nvSpPr>
        <p:spPr>
          <a:xfrm>
            <a:off x="4345200" y="1623467"/>
            <a:ext cx="6886800" cy="2574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dirty="0"/>
              <a:t>“Click to edit quote text”</a:t>
            </a:r>
            <a:endParaRPr dirty="0"/>
          </a:p>
        </p:txBody>
      </p:sp>
      <p:sp>
        <p:nvSpPr>
          <p:cNvPr id="110" name="Google Shape;110;p15"/>
          <p:cNvSpPr/>
          <p:nvPr/>
        </p:nvSpPr>
        <p:spPr>
          <a:xfrm rot="7688009" flipH="1">
            <a:off x="-218687" y="4488789"/>
            <a:ext cx="2584597" cy="3806324"/>
          </a:xfrm>
          <a:custGeom>
            <a:avLst/>
            <a:gdLst/>
            <a:ahLst/>
            <a:cxnLst/>
            <a:rect l="l" t="t" r="r" b="b"/>
            <a:pathLst>
              <a:path w="26241" h="38645" extrusionOk="0">
                <a:moveTo>
                  <a:pt x="14898" y="0"/>
                </a:moveTo>
                <a:cubicBezTo>
                  <a:pt x="13052" y="0"/>
                  <a:pt x="11217" y="504"/>
                  <a:pt x="9619" y="1592"/>
                </a:cubicBezTo>
                <a:cubicBezTo>
                  <a:pt x="3832" y="5280"/>
                  <a:pt x="2251" y="12584"/>
                  <a:pt x="1381" y="18968"/>
                </a:cubicBezTo>
                <a:cubicBezTo>
                  <a:pt x="0" y="27207"/>
                  <a:pt x="3897" y="38285"/>
                  <a:pt x="13509" y="38645"/>
                </a:cubicBezTo>
                <a:cubicBezTo>
                  <a:pt x="20791" y="38530"/>
                  <a:pt x="23876" y="32297"/>
                  <a:pt x="21805" y="25769"/>
                </a:cubicBezTo>
                <a:cubicBezTo>
                  <a:pt x="19684" y="19687"/>
                  <a:pt x="26241" y="15222"/>
                  <a:pt x="26183" y="9349"/>
                </a:cubicBezTo>
                <a:cubicBezTo>
                  <a:pt x="26061" y="6265"/>
                  <a:pt x="23782" y="3748"/>
                  <a:pt x="21331" y="2131"/>
                </a:cubicBezTo>
                <a:cubicBezTo>
                  <a:pt x="19448" y="760"/>
                  <a:pt x="17165" y="0"/>
                  <a:pt x="14898"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1" name="Google Shape;111;p15"/>
          <p:cNvSpPr/>
          <p:nvPr/>
        </p:nvSpPr>
        <p:spPr>
          <a:xfrm rot="10800000" flipH="1">
            <a:off x="9441948" y="5342889"/>
            <a:ext cx="3295613" cy="2142377"/>
          </a:xfrm>
          <a:custGeom>
            <a:avLst/>
            <a:gdLst/>
            <a:ahLst/>
            <a:cxnLst/>
            <a:rect l="l" t="t" r="r" b="b"/>
            <a:pathLst>
              <a:path w="41245" h="26811" extrusionOk="0">
                <a:moveTo>
                  <a:pt x="9786" y="1"/>
                </a:moveTo>
                <a:cubicBezTo>
                  <a:pt x="8314" y="1"/>
                  <a:pt x="6843" y="460"/>
                  <a:pt x="5601" y="1244"/>
                </a:cubicBezTo>
                <a:cubicBezTo>
                  <a:pt x="3746" y="2380"/>
                  <a:pt x="2423" y="4178"/>
                  <a:pt x="1525" y="6097"/>
                </a:cubicBezTo>
                <a:cubicBezTo>
                  <a:pt x="540" y="8196"/>
                  <a:pt x="1" y="10562"/>
                  <a:pt x="360" y="12869"/>
                </a:cubicBezTo>
                <a:cubicBezTo>
                  <a:pt x="360" y="12984"/>
                  <a:pt x="389" y="13135"/>
                  <a:pt x="418" y="13258"/>
                </a:cubicBezTo>
                <a:cubicBezTo>
                  <a:pt x="569" y="14782"/>
                  <a:pt x="1108" y="16284"/>
                  <a:pt x="2157" y="17391"/>
                </a:cubicBezTo>
                <a:cubicBezTo>
                  <a:pt x="3682" y="19009"/>
                  <a:pt x="5989" y="19275"/>
                  <a:pt x="7880" y="20296"/>
                </a:cubicBezTo>
                <a:cubicBezTo>
                  <a:pt x="9886" y="21403"/>
                  <a:pt x="11201" y="23351"/>
                  <a:pt x="12877" y="24847"/>
                </a:cubicBezTo>
                <a:cubicBezTo>
                  <a:pt x="13660" y="25537"/>
                  <a:pt x="14559" y="26169"/>
                  <a:pt x="15544" y="26529"/>
                </a:cubicBezTo>
                <a:cubicBezTo>
                  <a:pt x="16104" y="26721"/>
                  <a:pt x="16690" y="26810"/>
                  <a:pt x="17278" y="26810"/>
                </a:cubicBezTo>
                <a:cubicBezTo>
                  <a:pt x="17791" y="26810"/>
                  <a:pt x="18305" y="26742"/>
                  <a:pt x="18808" y="26615"/>
                </a:cubicBezTo>
                <a:cubicBezTo>
                  <a:pt x="21087" y="26018"/>
                  <a:pt x="22855" y="24401"/>
                  <a:pt x="24832" y="23229"/>
                </a:cubicBezTo>
                <a:cubicBezTo>
                  <a:pt x="25817" y="22604"/>
                  <a:pt x="26895" y="22122"/>
                  <a:pt x="28067" y="21942"/>
                </a:cubicBezTo>
                <a:cubicBezTo>
                  <a:pt x="28855" y="21812"/>
                  <a:pt x="29655" y="21797"/>
                  <a:pt x="30451" y="21797"/>
                </a:cubicBezTo>
                <a:cubicBezTo>
                  <a:pt x="30687" y="21797"/>
                  <a:pt x="30923" y="21798"/>
                  <a:pt x="31159" y="21798"/>
                </a:cubicBezTo>
                <a:cubicBezTo>
                  <a:pt x="31397" y="21798"/>
                  <a:pt x="31634" y="21797"/>
                  <a:pt x="31870" y="21791"/>
                </a:cubicBezTo>
                <a:cubicBezTo>
                  <a:pt x="32977" y="21762"/>
                  <a:pt x="34056" y="21640"/>
                  <a:pt x="35105" y="21252"/>
                </a:cubicBezTo>
                <a:cubicBezTo>
                  <a:pt x="36033" y="20921"/>
                  <a:pt x="36874" y="20447"/>
                  <a:pt x="37650" y="19843"/>
                </a:cubicBezTo>
                <a:cubicBezTo>
                  <a:pt x="39268" y="18556"/>
                  <a:pt x="40411" y="16759"/>
                  <a:pt x="40828" y="14753"/>
                </a:cubicBezTo>
                <a:cubicBezTo>
                  <a:pt x="41245" y="12625"/>
                  <a:pt x="40914" y="10382"/>
                  <a:pt x="39836" y="8491"/>
                </a:cubicBezTo>
                <a:cubicBezTo>
                  <a:pt x="38880" y="6787"/>
                  <a:pt x="37291" y="5436"/>
                  <a:pt x="35465" y="4659"/>
                </a:cubicBezTo>
                <a:cubicBezTo>
                  <a:pt x="34537" y="4271"/>
                  <a:pt x="33545" y="4063"/>
                  <a:pt x="32560" y="3998"/>
                </a:cubicBezTo>
                <a:cubicBezTo>
                  <a:pt x="32309" y="3978"/>
                  <a:pt x="32057" y="3969"/>
                  <a:pt x="31806" y="3969"/>
                </a:cubicBezTo>
                <a:cubicBezTo>
                  <a:pt x="30950" y="3969"/>
                  <a:pt x="30093" y="4076"/>
                  <a:pt x="29232" y="4242"/>
                </a:cubicBezTo>
                <a:cubicBezTo>
                  <a:pt x="27018" y="4631"/>
                  <a:pt x="24832" y="5321"/>
                  <a:pt x="22553" y="5350"/>
                </a:cubicBezTo>
                <a:cubicBezTo>
                  <a:pt x="22466" y="5352"/>
                  <a:pt x="22379" y="5353"/>
                  <a:pt x="22293" y="5353"/>
                </a:cubicBezTo>
                <a:cubicBezTo>
                  <a:pt x="21277" y="5353"/>
                  <a:pt x="20287" y="5195"/>
                  <a:pt x="19347" y="4810"/>
                </a:cubicBezTo>
                <a:cubicBezTo>
                  <a:pt x="18419" y="4451"/>
                  <a:pt x="17549" y="3912"/>
                  <a:pt x="16744" y="3308"/>
                </a:cubicBezTo>
                <a:cubicBezTo>
                  <a:pt x="15155" y="2201"/>
                  <a:pt x="13631" y="885"/>
                  <a:pt x="11741" y="288"/>
                </a:cubicBezTo>
                <a:cubicBezTo>
                  <a:pt x="11103" y="93"/>
                  <a:pt x="10444" y="1"/>
                  <a:pt x="9786"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2" name="Google Shape;112;p15"/>
          <p:cNvSpPr/>
          <p:nvPr/>
        </p:nvSpPr>
        <p:spPr>
          <a:xfrm rot="122067">
            <a:off x="-1019109" y="-739138"/>
            <a:ext cx="2805924" cy="2030771"/>
          </a:xfrm>
          <a:custGeom>
            <a:avLst/>
            <a:gdLst/>
            <a:ahLst/>
            <a:cxnLst/>
            <a:rect l="l" t="t" r="r" b="b"/>
            <a:pathLst>
              <a:path w="25918" h="18758" extrusionOk="0">
                <a:moveTo>
                  <a:pt x="11592" y="0"/>
                </a:moveTo>
                <a:cubicBezTo>
                  <a:pt x="10829" y="0"/>
                  <a:pt x="10058" y="99"/>
                  <a:pt x="9289" y="312"/>
                </a:cubicBezTo>
                <a:cubicBezTo>
                  <a:pt x="0" y="3037"/>
                  <a:pt x="453" y="15977"/>
                  <a:pt x="9770" y="18285"/>
                </a:cubicBezTo>
                <a:cubicBezTo>
                  <a:pt x="11125" y="18595"/>
                  <a:pt x="12745" y="18757"/>
                  <a:pt x="14415" y="18757"/>
                </a:cubicBezTo>
                <a:cubicBezTo>
                  <a:pt x="18868" y="18757"/>
                  <a:pt x="23671" y="17599"/>
                  <a:pt x="24717" y="14985"/>
                </a:cubicBezTo>
                <a:cubicBezTo>
                  <a:pt x="25917" y="12052"/>
                  <a:pt x="22919" y="7616"/>
                  <a:pt x="21208" y="5373"/>
                </a:cubicBezTo>
                <a:cubicBezTo>
                  <a:pt x="18897" y="2386"/>
                  <a:pt x="15339" y="0"/>
                  <a:pt x="11592"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pic>
        <p:nvPicPr>
          <p:cNvPr id="4" name="Picture 3" descr="A picture containing graphics, font, graphic design, screenshot&#10;&#10;Description automatically generated">
            <a:extLst>
              <a:ext uri="{FF2B5EF4-FFF2-40B4-BE49-F238E27FC236}">
                <a16:creationId xmlns:a16="http://schemas.microsoft.com/office/drawing/2014/main" id="{55AA88AC-5D74-8E43-BB6D-D8BD847460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pic>
        <p:nvPicPr>
          <p:cNvPr id="2" name="Picture 1" descr="A picture containing graphics, font, graphic design, screenshot&#10;&#10;Description automatically generated">
            <a:extLst>
              <a:ext uri="{FF2B5EF4-FFF2-40B4-BE49-F238E27FC236}">
                <a16:creationId xmlns:a16="http://schemas.microsoft.com/office/drawing/2014/main" id="{BCB2EF03-6913-8A24-F25A-E3D4723B4D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spTree>
    <p:extLst>
      <p:ext uri="{BB962C8B-B14F-4D97-AF65-F5344CB8AC3E}">
        <p14:creationId xmlns:p14="http://schemas.microsoft.com/office/powerpoint/2010/main" val="2666922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
  <p:cSld name="Background ">
    <p:bg>
      <p:bgPr>
        <a:solidFill>
          <a:schemeClr val="accent6"/>
        </a:solidFill>
        <a:effectLst/>
      </p:bgPr>
    </p:bg>
    <p:spTree>
      <p:nvGrpSpPr>
        <p:cNvPr id="1" name="Shape 277"/>
        <p:cNvGrpSpPr/>
        <p:nvPr/>
      </p:nvGrpSpPr>
      <p:grpSpPr>
        <a:xfrm>
          <a:off x="0" y="0"/>
          <a:ext cx="0" cy="0"/>
          <a:chOff x="0" y="0"/>
          <a:chExt cx="0" cy="0"/>
        </a:xfrm>
      </p:grpSpPr>
      <p:sp>
        <p:nvSpPr>
          <p:cNvPr id="278" name="Google Shape;278;p36"/>
          <p:cNvSpPr/>
          <p:nvPr/>
        </p:nvSpPr>
        <p:spPr>
          <a:xfrm rot="5027251">
            <a:off x="10047606" y="935546"/>
            <a:ext cx="3787221" cy="2461855"/>
          </a:xfrm>
          <a:custGeom>
            <a:avLst/>
            <a:gdLst/>
            <a:ahLst/>
            <a:cxnLst/>
            <a:rect l="l" t="t" r="r" b="b"/>
            <a:pathLst>
              <a:path w="41245" h="26811" extrusionOk="0">
                <a:moveTo>
                  <a:pt x="9786" y="1"/>
                </a:moveTo>
                <a:cubicBezTo>
                  <a:pt x="8314" y="1"/>
                  <a:pt x="6843" y="460"/>
                  <a:pt x="5601" y="1244"/>
                </a:cubicBezTo>
                <a:cubicBezTo>
                  <a:pt x="3746" y="2380"/>
                  <a:pt x="2423" y="4178"/>
                  <a:pt x="1525" y="6097"/>
                </a:cubicBezTo>
                <a:cubicBezTo>
                  <a:pt x="540" y="8196"/>
                  <a:pt x="1" y="10562"/>
                  <a:pt x="360" y="12869"/>
                </a:cubicBezTo>
                <a:cubicBezTo>
                  <a:pt x="360" y="12984"/>
                  <a:pt x="389" y="13135"/>
                  <a:pt x="418" y="13258"/>
                </a:cubicBezTo>
                <a:cubicBezTo>
                  <a:pt x="569" y="14782"/>
                  <a:pt x="1108" y="16284"/>
                  <a:pt x="2157" y="17391"/>
                </a:cubicBezTo>
                <a:cubicBezTo>
                  <a:pt x="3682" y="19009"/>
                  <a:pt x="5989" y="19275"/>
                  <a:pt x="7880" y="20296"/>
                </a:cubicBezTo>
                <a:cubicBezTo>
                  <a:pt x="9886" y="21403"/>
                  <a:pt x="11201" y="23351"/>
                  <a:pt x="12877" y="24847"/>
                </a:cubicBezTo>
                <a:cubicBezTo>
                  <a:pt x="13660" y="25537"/>
                  <a:pt x="14559" y="26169"/>
                  <a:pt x="15544" y="26529"/>
                </a:cubicBezTo>
                <a:cubicBezTo>
                  <a:pt x="16104" y="26721"/>
                  <a:pt x="16690" y="26810"/>
                  <a:pt x="17278" y="26810"/>
                </a:cubicBezTo>
                <a:cubicBezTo>
                  <a:pt x="17791" y="26810"/>
                  <a:pt x="18305" y="26742"/>
                  <a:pt x="18808" y="26615"/>
                </a:cubicBezTo>
                <a:cubicBezTo>
                  <a:pt x="21087" y="26018"/>
                  <a:pt x="22855" y="24401"/>
                  <a:pt x="24832" y="23229"/>
                </a:cubicBezTo>
                <a:cubicBezTo>
                  <a:pt x="25817" y="22604"/>
                  <a:pt x="26895" y="22122"/>
                  <a:pt x="28067" y="21942"/>
                </a:cubicBezTo>
                <a:cubicBezTo>
                  <a:pt x="28855" y="21812"/>
                  <a:pt x="29655" y="21797"/>
                  <a:pt x="30451" y="21797"/>
                </a:cubicBezTo>
                <a:cubicBezTo>
                  <a:pt x="30687" y="21797"/>
                  <a:pt x="30923" y="21798"/>
                  <a:pt x="31159" y="21798"/>
                </a:cubicBezTo>
                <a:cubicBezTo>
                  <a:pt x="31397" y="21798"/>
                  <a:pt x="31634" y="21797"/>
                  <a:pt x="31870" y="21791"/>
                </a:cubicBezTo>
                <a:cubicBezTo>
                  <a:pt x="32977" y="21762"/>
                  <a:pt x="34056" y="21640"/>
                  <a:pt x="35105" y="21252"/>
                </a:cubicBezTo>
                <a:cubicBezTo>
                  <a:pt x="36033" y="20921"/>
                  <a:pt x="36874" y="20447"/>
                  <a:pt x="37650" y="19843"/>
                </a:cubicBezTo>
                <a:cubicBezTo>
                  <a:pt x="39268" y="18556"/>
                  <a:pt x="40411" y="16759"/>
                  <a:pt x="40828" y="14753"/>
                </a:cubicBezTo>
                <a:cubicBezTo>
                  <a:pt x="41245" y="12625"/>
                  <a:pt x="40914" y="10382"/>
                  <a:pt x="39836" y="8491"/>
                </a:cubicBezTo>
                <a:cubicBezTo>
                  <a:pt x="38880" y="6787"/>
                  <a:pt x="37291" y="5436"/>
                  <a:pt x="35465" y="4659"/>
                </a:cubicBezTo>
                <a:cubicBezTo>
                  <a:pt x="34537" y="4271"/>
                  <a:pt x="33545" y="4063"/>
                  <a:pt x="32560" y="3998"/>
                </a:cubicBezTo>
                <a:cubicBezTo>
                  <a:pt x="32309" y="3978"/>
                  <a:pt x="32057" y="3969"/>
                  <a:pt x="31806" y="3969"/>
                </a:cubicBezTo>
                <a:cubicBezTo>
                  <a:pt x="30950" y="3969"/>
                  <a:pt x="30093" y="4076"/>
                  <a:pt x="29232" y="4242"/>
                </a:cubicBezTo>
                <a:cubicBezTo>
                  <a:pt x="27018" y="4631"/>
                  <a:pt x="24832" y="5321"/>
                  <a:pt x="22553" y="5350"/>
                </a:cubicBezTo>
                <a:cubicBezTo>
                  <a:pt x="22466" y="5352"/>
                  <a:pt x="22379" y="5353"/>
                  <a:pt x="22293" y="5353"/>
                </a:cubicBezTo>
                <a:cubicBezTo>
                  <a:pt x="21277" y="5353"/>
                  <a:pt x="20287" y="5195"/>
                  <a:pt x="19347" y="4810"/>
                </a:cubicBezTo>
                <a:cubicBezTo>
                  <a:pt x="18419" y="4451"/>
                  <a:pt x="17549" y="3912"/>
                  <a:pt x="16744" y="3308"/>
                </a:cubicBezTo>
                <a:cubicBezTo>
                  <a:pt x="15155" y="2201"/>
                  <a:pt x="13631" y="885"/>
                  <a:pt x="11741" y="288"/>
                </a:cubicBezTo>
                <a:cubicBezTo>
                  <a:pt x="11103" y="93"/>
                  <a:pt x="10444" y="1"/>
                  <a:pt x="9786"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b="1"/>
          </a:p>
        </p:txBody>
      </p:sp>
      <p:sp>
        <p:nvSpPr>
          <p:cNvPr id="279" name="Google Shape;279;p36"/>
          <p:cNvSpPr/>
          <p:nvPr/>
        </p:nvSpPr>
        <p:spPr>
          <a:xfrm rot="-2700000">
            <a:off x="-840545" y="4740048"/>
            <a:ext cx="2448296" cy="3605593"/>
          </a:xfrm>
          <a:custGeom>
            <a:avLst/>
            <a:gdLst/>
            <a:ahLst/>
            <a:cxnLst/>
            <a:rect l="l" t="t" r="r" b="b"/>
            <a:pathLst>
              <a:path w="26241" h="38645" extrusionOk="0">
                <a:moveTo>
                  <a:pt x="14898" y="0"/>
                </a:moveTo>
                <a:cubicBezTo>
                  <a:pt x="13052" y="0"/>
                  <a:pt x="11217" y="504"/>
                  <a:pt x="9619" y="1592"/>
                </a:cubicBezTo>
                <a:cubicBezTo>
                  <a:pt x="3832" y="5280"/>
                  <a:pt x="2251" y="12584"/>
                  <a:pt x="1381" y="18968"/>
                </a:cubicBezTo>
                <a:cubicBezTo>
                  <a:pt x="0" y="27207"/>
                  <a:pt x="3897" y="38285"/>
                  <a:pt x="13509" y="38645"/>
                </a:cubicBezTo>
                <a:cubicBezTo>
                  <a:pt x="20791" y="38530"/>
                  <a:pt x="23876" y="32297"/>
                  <a:pt x="21805" y="25769"/>
                </a:cubicBezTo>
                <a:cubicBezTo>
                  <a:pt x="19684" y="19687"/>
                  <a:pt x="26241" y="15222"/>
                  <a:pt x="26183" y="9349"/>
                </a:cubicBezTo>
                <a:cubicBezTo>
                  <a:pt x="26061" y="6265"/>
                  <a:pt x="23782" y="3748"/>
                  <a:pt x="21331" y="2131"/>
                </a:cubicBezTo>
                <a:cubicBezTo>
                  <a:pt x="19448" y="760"/>
                  <a:pt x="17165" y="0"/>
                  <a:pt x="14898"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b="1"/>
          </a:p>
        </p:txBody>
      </p:sp>
      <p:sp>
        <p:nvSpPr>
          <p:cNvPr id="280" name="Google Shape;280;p36"/>
          <p:cNvSpPr/>
          <p:nvPr/>
        </p:nvSpPr>
        <p:spPr>
          <a:xfrm rot="7553862">
            <a:off x="-1192190" y="-905786"/>
            <a:ext cx="3787276" cy="2461891"/>
          </a:xfrm>
          <a:custGeom>
            <a:avLst/>
            <a:gdLst/>
            <a:ahLst/>
            <a:cxnLst/>
            <a:rect l="l" t="t" r="r" b="b"/>
            <a:pathLst>
              <a:path w="41245" h="26811" extrusionOk="0">
                <a:moveTo>
                  <a:pt x="9786" y="1"/>
                </a:moveTo>
                <a:cubicBezTo>
                  <a:pt x="8314" y="1"/>
                  <a:pt x="6843" y="460"/>
                  <a:pt x="5601" y="1244"/>
                </a:cubicBezTo>
                <a:cubicBezTo>
                  <a:pt x="3746" y="2380"/>
                  <a:pt x="2423" y="4178"/>
                  <a:pt x="1525" y="6097"/>
                </a:cubicBezTo>
                <a:cubicBezTo>
                  <a:pt x="540" y="8196"/>
                  <a:pt x="1" y="10562"/>
                  <a:pt x="360" y="12869"/>
                </a:cubicBezTo>
                <a:cubicBezTo>
                  <a:pt x="360" y="12984"/>
                  <a:pt x="389" y="13135"/>
                  <a:pt x="418" y="13258"/>
                </a:cubicBezTo>
                <a:cubicBezTo>
                  <a:pt x="569" y="14782"/>
                  <a:pt x="1108" y="16284"/>
                  <a:pt x="2157" y="17391"/>
                </a:cubicBezTo>
                <a:cubicBezTo>
                  <a:pt x="3682" y="19009"/>
                  <a:pt x="5989" y="19275"/>
                  <a:pt x="7880" y="20296"/>
                </a:cubicBezTo>
                <a:cubicBezTo>
                  <a:pt x="9886" y="21403"/>
                  <a:pt x="11201" y="23351"/>
                  <a:pt x="12877" y="24847"/>
                </a:cubicBezTo>
                <a:cubicBezTo>
                  <a:pt x="13660" y="25537"/>
                  <a:pt x="14559" y="26169"/>
                  <a:pt x="15544" y="26529"/>
                </a:cubicBezTo>
                <a:cubicBezTo>
                  <a:pt x="16104" y="26721"/>
                  <a:pt x="16690" y="26810"/>
                  <a:pt x="17278" y="26810"/>
                </a:cubicBezTo>
                <a:cubicBezTo>
                  <a:pt x="17791" y="26810"/>
                  <a:pt x="18305" y="26742"/>
                  <a:pt x="18808" y="26615"/>
                </a:cubicBezTo>
                <a:cubicBezTo>
                  <a:pt x="21087" y="26018"/>
                  <a:pt x="22855" y="24401"/>
                  <a:pt x="24832" y="23229"/>
                </a:cubicBezTo>
                <a:cubicBezTo>
                  <a:pt x="25817" y="22604"/>
                  <a:pt x="26895" y="22122"/>
                  <a:pt x="28067" y="21942"/>
                </a:cubicBezTo>
                <a:cubicBezTo>
                  <a:pt x="28855" y="21812"/>
                  <a:pt x="29655" y="21797"/>
                  <a:pt x="30451" y="21797"/>
                </a:cubicBezTo>
                <a:cubicBezTo>
                  <a:pt x="30687" y="21797"/>
                  <a:pt x="30923" y="21798"/>
                  <a:pt x="31159" y="21798"/>
                </a:cubicBezTo>
                <a:cubicBezTo>
                  <a:pt x="31397" y="21798"/>
                  <a:pt x="31634" y="21797"/>
                  <a:pt x="31870" y="21791"/>
                </a:cubicBezTo>
                <a:cubicBezTo>
                  <a:pt x="32977" y="21762"/>
                  <a:pt x="34056" y="21640"/>
                  <a:pt x="35105" y="21252"/>
                </a:cubicBezTo>
                <a:cubicBezTo>
                  <a:pt x="36033" y="20921"/>
                  <a:pt x="36874" y="20447"/>
                  <a:pt x="37650" y="19843"/>
                </a:cubicBezTo>
                <a:cubicBezTo>
                  <a:pt x="39268" y="18556"/>
                  <a:pt x="40411" y="16759"/>
                  <a:pt x="40828" y="14753"/>
                </a:cubicBezTo>
                <a:cubicBezTo>
                  <a:pt x="41245" y="12625"/>
                  <a:pt x="40914" y="10382"/>
                  <a:pt x="39836" y="8491"/>
                </a:cubicBezTo>
                <a:cubicBezTo>
                  <a:pt x="38880" y="6787"/>
                  <a:pt x="37291" y="5436"/>
                  <a:pt x="35465" y="4659"/>
                </a:cubicBezTo>
                <a:cubicBezTo>
                  <a:pt x="34537" y="4271"/>
                  <a:pt x="33545" y="4063"/>
                  <a:pt x="32560" y="3998"/>
                </a:cubicBezTo>
                <a:cubicBezTo>
                  <a:pt x="32309" y="3978"/>
                  <a:pt x="32057" y="3969"/>
                  <a:pt x="31806" y="3969"/>
                </a:cubicBezTo>
                <a:cubicBezTo>
                  <a:pt x="30950" y="3969"/>
                  <a:pt x="30093" y="4076"/>
                  <a:pt x="29232" y="4242"/>
                </a:cubicBezTo>
                <a:cubicBezTo>
                  <a:pt x="27018" y="4631"/>
                  <a:pt x="24832" y="5321"/>
                  <a:pt x="22553" y="5350"/>
                </a:cubicBezTo>
                <a:cubicBezTo>
                  <a:pt x="22466" y="5352"/>
                  <a:pt x="22379" y="5353"/>
                  <a:pt x="22293" y="5353"/>
                </a:cubicBezTo>
                <a:cubicBezTo>
                  <a:pt x="21277" y="5353"/>
                  <a:pt x="20287" y="5195"/>
                  <a:pt x="19347" y="4810"/>
                </a:cubicBezTo>
                <a:cubicBezTo>
                  <a:pt x="18419" y="4451"/>
                  <a:pt x="17549" y="3912"/>
                  <a:pt x="16744" y="3308"/>
                </a:cubicBezTo>
                <a:cubicBezTo>
                  <a:pt x="15155" y="2201"/>
                  <a:pt x="13631" y="885"/>
                  <a:pt x="11741" y="288"/>
                </a:cubicBezTo>
                <a:cubicBezTo>
                  <a:pt x="11103" y="93"/>
                  <a:pt x="10444" y="1"/>
                  <a:pt x="9786"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b="1"/>
          </a:p>
        </p:txBody>
      </p:sp>
      <p:sp>
        <p:nvSpPr>
          <p:cNvPr id="281" name="Google Shape;281;p36"/>
          <p:cNvSpPr/>
          <p:nvPr/>
        </p:nvSpPr>
        <p:spPr>
          <a:xfrm rot="-4509648">
            <a:off x="10169166" y="5510502"/>
            <a:ext cx="2852821" cy="2064652"/>
          </a:xfrm>
          <a:custGeom>
            <a:avLst/>
            <a:gdLst/>
            <a:ahLst/>
            <a:cxnLst/>
            <a:rect l="l" t="t" r="r" b="b"/>
            <a:pathLst>
              <a:path w="25918" h="18758" extrusionOk="0">
                <a:moveTo>
                  <a:pt x="11592" y="0"/>
                </a:moveTo>
                <a:cubicBezTo>
                  <a:pt x="10829" y="0"/>
                  <a:pt x="10058" y="99"/>
                  <a:pt x="9289" y="312"/>
                </a:cubicBezTo>
                <a:cubicBezTo>
                  <a:pt x="0" y="3037"/>
                  <a:pt x="453" y="15977"/>
                  <a:pt x="9770" y="18285"/>
                </a:cubicBezTo>
                <a:cubicBezTo>
                  <a:pt x="11125" y="18595"/>
                  <a:pt x="12745" y="18757"/>
                  <a:pt x="14415" y="18757"/>
                </a:cubicBezTo>
                <a:cubicBezTo>
                  <a:pt x="18868" y="18757"/>
                  <a:pt x="23671" y="17599"/>
                  <a:pt x="24717" y="14985"/>
                </a:cubicBezTo>
                <a:cubicBezTo>
                  <a:pt x="25917" y="12052"/>
                  <a:pt x="22919" y="7616"/>
                  <a:pt x="21208" y="5373"/>
                </a:cubicBezTo>
                <a:cubicBezTo>
                  <a:pt x="18897" y="2386"/>
                  <a:pt x="15339" y="0"/>
                  <a:pt x="11592"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pic>
        <p:nvPicPr>
          <p:cNvPr id="4" name="Picture 3" descr="A picture containing graphics, font, graphic design, screenshot&#10;&#10;Description automatically generated">
            <a:extLst>
              <a:ext uri="{FF2B5EF4-FFF2-40B4-BE49-F238E27FC236}">
                <a16:creationId xmlns:a16="http://schemas.microsoft.com/office/drawing/2014/main" id="{1F1F393E-4A32-9864-204B-A0EC49BE10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pic>
        <p:nvPicPr>
          <p:cNvPr id="2" name="Picture 1" descr="A picture containing graphics, font, graphic design, screenshot&#10;&#10;Description automatically generated">
            <a:extLst>
              <a:ext uri="{FF2B5EF4-FFF2-40B4-BE49-F238E27FC236}">
                <a16:creationId xmlns:a16="http://schemas.microsoft.com/office/drawing/2014/main" id="{E453CBDE-8185-DA6C-C670-907147BE43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spTree>
    <p:extLst>
      <p:ext uri="{BB962C8B-B14F-4D97-AF65-F5344CB8AC3E}">
        <p14:creationId xmlns:p14="http://schemas.microsoft.com/office/powerpoint/2010/main" val="141533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2">
  <p:cSld name="Background 2">
    <p:bg>
      <p:bgPr>
        <a:solidFill>
          <a:schemeClr val="accent6"/>
        </a:solidFill>
        <a:effectLst/>
      </p:bgPr>
    </p:bg>
    <p:spTree>
      <p:nvGrpSpPr>
        <p:cNvPr id="1" name="Shape 285"/>
        <p:cNvGrpSpPr/>
        <p:nvPr/>
      </p:nvGrpSpPr>
      <p:grpSpPr>
        <a:xfrm>
          <a:off x="0" y="0"/>
          <a:ext cx="0" cy="0"/>
          <a:chOff x="0" y="0"/>
          <a:chExt cx="0" cy="0"/>
        </a:xfrm>
      </p:grpSpPr>
      <p:sp>
        <p:nvSpPr>
          <p:cNvPr id="286" name="Google Shape;286;p38"/>
          <p:cNvSpPr/>
          <p:nvPr/>
        </p:nvSpPr>
        <p:spPr>
          <a:xfrm rot="7378825" flipH="1">
            <a:off x="-479875" y="4256703"/>
            <a:ext cx="2436648" cy="3915871"/>
          </a:xfrm>
          <a:custGeom>
            <a:avLst/>
            <a:gdLst/>
            <a:ahLst/>
            <a:cxnLst/>
            <a:rect l="l" t="t" r="r" b="b"/>
            <a:pathLst>
              <a:path w="26241" h="38645" extrusionOk="0">
                <a:moveTo>
                  <a:pt x="14898" y="0"/>
                </a:moveTo>
                <a:cubicBezTo>
                  <a:pt x="13052" y="0"/>
                  <a:pt x="11217" y="504"/>
                  <a:pt x="9619" y="1592"/>
                </a:cubicBezTo>
                <a:cubicBezTo>
                  <a:pt x="3832" y="5280"/>
                  <a:pt x="2251" y="12584"/>
                  <a:pt x="1381" y="18968"/>
                </a:cubicBezTo>
                <a:cubicBezTo>
                  <a:pt x="0" y="27207"/>
                  <a:pt x="3897" y="38285"/>
                  <a:pt x="13509" y="38645"/>
                </a:cubicBezTo>
                <a:cubicBezTo>
                  <a:pt x="20791" y="38530"/>
                  <a:pt x="23876" y="32297"/>
                  <a:pt x="21805" y="25769"/>
                </a:cubicBezTo>
                <a:cubicBezTo>
                  <a:pt x="19684" y="19687"/>
                  <a:pt x="26241" y="15222"/>
                  <a:pt x="26183" y="9349"/>
                </a:cubicBezTo>
                <a:cubicBezTo>
                  <a:pt x="26061" y="6265"/>
                  <a:pt x="23782" y="3748"/>
                  <a:pt x="21331" y="2131"/>
                </a:cubicBezTo>
                <a:cubicBezTo>
                  <a:pt x="19448" y="760"/>
                  <a:pt x="17165" y="0"/>
                  <a:pt x="14898"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7" name="Google Shape;287;p38"/>
          <p:cNvSpPr/>
          <p:nvPr/>
        </p:nvSpPr>
        <p:spPr>
          <a:xfrm rot="1027536">
            <a:off x="10279953" y="-807790"/>
            <a:ext cx="3246051" cy="2349251"/>
          </a:xfrm>
          <a:custGeom>
            <a:avLst/>
            <a:gdLst/>
            <a:ahLst/>
            <a:cxnLst/>
            <a:rect l="l" t="t" r="r" b="b"/>
            <a:pathLst>
              <a:path w="25918" h="18758" extrusionOk="0">
                <a:moveTo>
                  <a:pt x="11592" y="0"/>
                </a:moveTo>
                <a:cubicBezTo>
                  <a:pt x="10829" y="0"/>
                  <a:pt x="10058" y="99"/>
                  <a:pt x="9289" y="312"/>
                </a:cubicBezTo>
                <a:cubicBezTo>
                  <a:pt x="0" y="3037"/>
                  <a:pt x="453" y="15977"/>
                  <a:pt x="9770" y="18285"/>
                </a:cubicBezTo>
                <a:cubicBezTo>
                  <a:pt x="11125" y="18595"/>
                  <a:pt x="12745" y="18757"/>
                  <a:pt x="14415" y="18757"/>
                </a:cubicBezTo>
                <a:cubicBezTo>
                  <a:pt x="18868" y="18757"/>
                  <a:pt x="23671" y="17599"/>
                  <a:pt x="24717" y="14985"/>
                </a:cubicBezTo>
                <a:cubicBezTo>
                  <a:pt x="25917" y="12052"/>
                  <a:pt x="22919" y="7616"/>
                  <a:pt x="21208" y="5373"/>
                </a:cubicBezTo>
                <a:cubicBezTo>
                  <a:pt x="18897" y="2386"/>
                  <a:pt x="15339" y="0"/>
                  <a:pt x="11592"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pic>
        <p:nvPicPr>
          <p:cNvPr id="4" name="Picture 3" descr="A picture containing graphics, font, graphic design, screenshot&#10;&#10;Description automatically generated">
            <a:extLst>
              <a:ext uri="{FF2B5EF4-FFF2-40B4-BE49-F238E27FC236}">
                <a16:creationId xmlns:a16="http://schemas.microsoft.com/office/drawing/2014/main" id="{C0B73759-890F-9D37-213F-1E23948F55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pic>
        <p:nvPicPr>
          <p:cNvPr id="2" name="Picture 1" descr="A picture containing graphics, font, graphic design, screenshot&#10;&#10;Description automatically generated">
            <a:extLst>
              <a:ext uri="{FF2B5EF4-FFF2-40B4-BE49-F238E27FC236}">
                <a16:creationId xmlns:a16="http://schemas.microsoft.com/office/drawing/2014/main" id="{4D7DD00A-73BA-4A4F-9955-36F05E0904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spTree>
    <p:extLst>
      <p:ext uri="{BB962C8B-B14F-4D97-AF65-F5344CB8AC3E}">
        <p14:creationId xmlns:p14="http://schemas.microsoft.com/office/powerpoint/2010/main" val="819217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78"/>
        <p:cNvGrpSpPr/>
        <p:nvPr/>
      </p:nvGrpSpPr>
      <p:grpSpPr>
        <a:xfrm>
          <a:off x="0" y="0"/>
          <a:ext cx="0" cy="0"/>
          <a:chOff x="0" y="0"/>
          <a:chExt cx="0" cy="0"/>
        </a:xfrm>
      </p:grpSpPr>
    </p:spTree>
    <p:extLst>
      <p:ext uri="{BB962C8B-B14F-4D97-AF65-F5344CB8AC3E}">
        <p14:creationId xmlns:p14="http://schemas.microsoft.com/office/powerpoint/2010/main" val="1626535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body 2">
    <p:spTree>
      <p:nvGrpSpPr>
        <p:cNvPr id="1" name=""/>
        <p:cNvGrpSpPr/>
        <p:nvPr/>
      </p:nvGrpSpPr>
      <p:grpSpPr>
        <a:xfrm>
          <a:off x="0" y="0"/>
          <a:ext cx="0" cy="0"/>
          <a:chOff x="0" y="0"/>
          <a:chExt cx="0" cy="0"/>
        </a:xfrm>
      </p:grpSpPr>
      <p:sp>
        <p:nvSpPr>
          <p:cNvPr id="5" name="Google Shape;49;p7">
            <a:extLst>
              <a:ext uri="{FF2B5EF4-FFF2-40B4-BE49-F238E27FC236}">
                <a16:creationId xmlns:a16="http://schemas.microsoft.com/office/drawing/2014/main" id="{FDC6F8E6-BEAE-3B36-7617-1DD45F89E2C3}"/>
              </a:ext>
            </a:extLst>
          </p:cNvPr>
          <p:cNvSpPr/>
          <p:nvPr userDrawn="1"/>
        </p:nvSpPr>
        <p:spPr>
          <a:xfrm rot="10626413">
            <a:off x="-721711" y="-634664"/>
            <a:ext cx="2913680" cy="2317541"/>
          </a:xfrm>
          <a:custGeom>
            <a:avLst/>
            <a:gdLst/>
            <a:ahLst/>
            <a:cxnLst/>
            <a:rect l="l" t="t" r="r" b="b"/>
            <a:pathLst>
              <a:path w="53607" h="42639" extrusionOk="0">
                <a:moveTo>
                  <a:pt x="39988" y="1"/>
                </a:moveTo>
                <a:cubicBezTo>
                  <a:pt x="37094" y="1"/>
                  <a:pt x="34244" y="1110"/>
                  <a:pt x="32333" y="3482"/>
                </a:cubicBezTo>
                <a:cubicBezTo>
                  <a:pt x="28804" y="8004"/>
                  <a:pt x="28919" y="14683"/>
                  <a:pt x="24425" y="18608"/>
                </a:cubicBezTo>
                <a:cubicBezTo>
                  <a:pt x="22272" y="20407"/>
                  <a:pt x="19795" y="20821"/>
                  <a:pt x="17211" y="20821"/>
                </a:cubicBezTo>
                <a:cubicBezTo>
                  <a:pt x="15007" y="20821"/>
                  <a:pt x="12725" y="20519"/>
                  <a:pt x="10499" y="20519"/>
                </a:cubicBezTo>
                <a:cubicBezTo>
                  <a:pt x="8733" y="20519"/>
                  <a:pt x="7002" y="20709"/>
                  <a:pt x="5374" y="21390"/>
                </a:cubicBezTo>
                <a:cubicBezTo>
                  <a:pt x="2649" y="22440"/>
                  <a:pt x="852" y="25165"/>
                  <a:pt x="586" y="28012"/>
                </a:cubicBezTo>
                <a:cubicBezTo>
                  <a:pt x="0" y="38764"/>
                  <a:pt x="12638" y="42638"/>
                  <a:pt x="21572" y="42638"/>
                </a:cubicBezTo>
                <a:cubicBezTo>
                  <a:pt x="21849" y="42638"/>
                  <a:pt x="22122" y="42635"/>
                  <a:pt x="22391" y="42627"/>
                </a:cubicBezTo>
                <a:cubicBezTo>
                  <a:pt x="22418" y="42627"/>
                  <a:pt x="22446" y="42627"/>
                  <a:pt x="22473" y="42627"/>
                </a:cubicBezTo>
                <a:cubicBezTo>
                  <a:pt x="35234" y="42627"/>
                  <a:pt x="47741" y="34276"/>
                  <a:pt x="51536" y="21901"/>
                </a:cubicBezTo>
                <a:cubicBezTo>
                  <a:pt x="53606" y="15639"/>
                  <a:pt x="53002" y="7939"/>
                  <a:pt x="47970" y="3238"/>
                </a:cubicBezTo>
                <a:cubicBezTo>
                  <a:pt x="45879" y="1132"/>
                  <a:pt x="42911" y="1"/>
                  <a:pt x="39988"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 name="Google Shape;48;p7">
            <a:extLst>
              <a:ext uri="{FF2B5EF4-FFF2-40B4-BE49-F238E27FC236}">
                <a16:creationId xmlns:a16="http://schemas.microsoft.com/office/drawing/2014/main" id="{11924182-26D1-2101-012D-373DA51DC853}"/>
              </a:ext>
            </a:extLst>
          </p:cNvPr>
          <p:cNvSpPr/>
          <p:nvPr userDrawn="1"/>
        </p:nvSpPr>
        <p:spPr>
          <a:xfrm rot="2970393" flipH="1">
            <a:off x="9943077" y="-706835"/>
            <a:ext cx="3787263" cy="2461881"/>
          </a:xfrm>
          <a:custGeom>
            <a:avLst/>
            <a:gdLst/>
            <a:ahLst/>
            <a:cxnLst/>
            <a:rect l="l" t="t" r="r" b="b"/>
            <a:pathLst>
              <a:path w="41245" h="26811" extrusionOk="0">
                <a:moveTo>
                  <a:pt x="9786" y="1"/>
                </a:moveTo>
                <a:cubicBezTo>
                  <a:pt x="8314" y="1"/>
                  <a:pt x="6843" y="460"/>
                  <a:pt x="5601" y="1244"/>
                </a:cubicBezTo>
                <a:cubicBezTo>
                  <a:pt x="3746" y="2380"/>
                  <a:pt x="2423" y="4178"/>
                  <a:pt x="1525" y="6097"/>
                </a:cubicBezTo>
                <a:cubicBezTo>
                  <a:pt x="540" y="8196"/>
                  <a:pt x="1" y="10562"/>
                  <a:pt x="360" y="12869"/>
                </a:cubicBezTo>
                <a:cubicBezTo>
                  <a:pt x="360" y="12984"/>
                  <a:pt x="389" y="13135"/>
                  <a:pt x="418" y="13258"/>
                </a:cubicBezTo>
                <a:cubicBezTo>
                  <a:pt x="569" y="14782"/>
                  <a:pt x="1108" y="16284"/>
                  <a:pt x="2157" y="17391"/>
                </a:cubicBezTo>
                <a:cubicBezTo>
                  <a:pt x="3682" y="19009"/>
                  <a:pt x="5989" y="19275"/>
                  <a:pt x="7880" y="20296"/>
                </a:cubicBezTo>
                <a:cubicBezTo>
                  <a:pt x="9886" y="21403"/>
                  <a:pt x="11201" y="23351"/>
                  <a:pt x="12877" y="24847"/>
                </a:cubicBezTo>
                <a:cubicBezTo>
                  <a:pt x="13660" y="25537"/>
                  <a:pt x="14559" y="26169"/>
                  <a:pt x="15544" y="26529"/>
                </a:cubicBezTo>
                <a:cubicBezTo>
                  <a:pt x="16104" y="26721"/>
                  <a:pt x="16690" y="26810"/>
                  <a:pt x="17278" y="26810"/>
                </a:cubicBezTo>
                <a:cubicBezTo>
                  <a:pt x="17791" y="26810"/>
                  <a:pt x="18305" y="26742"/>
                  <a:pt x="18808" y="26615"/>
                </a:cubicBezTo>
                <a:cubicBezTo>
                  <a:pt x="21087" y="26018"/>
                  <a:pt x="22855" y="24401"/>
                  <a:pt x="24832" y="23229"/>
                </a:cubicBezTo>
                <a:cubicBezTo>
                  <a:pt x="25817" y="22604"/>
                  <a:pt x="26895" y="22122"/>
                  <a:pt x="28067" y="21942"/>
                </a:cubicBezTo>
                <a:cubicBezTo>
                  <a:pt x="28855" y="21812"/>
                  <a:pt x="29655" y="21797"/>
                  <a:pt x="30451" y="21797"/>
                </a:cubicBezTo>
                <a:cubicBezTo>
                  <a:pt x="30687" y="21797"/>
                  <a:pt x="30923" y="21798"/>
                  <a:pt x="31159" y="21798"/>
                </a:cubicBezTo>
                <a:cubicBezTo>
                  <a:pt x="31397" y="21798"/>
                  <a:pt x="31634" y="21797"/>
                  <a:pt x="31870" y="21791"/>
                </a:cubicBezTo>
                <a:cubicBezTo>
                  <a:pt x="32977" y="21762"/>
                  <a:pt x="34056" y="21640"/>
                  <a:pt x="35105" y="21252"/>
                </a:cubicBezTo>
                <a:cubicBezTo>
                  <a:pt x="36033" y="20921"/>
                  <a:pt x="36874" y="20447"/>
                  <a:pt x="37650" y="19843"/>
                </a:cubicBezTo>
                <a:cubicBezTo>
                  <a:pt x="39268" y="18556"/>
                  <a:pt x="40411" y="16759"/>
                  <a:pt x="40828" y="14753"/>
                </a:cubicBezTo>
                <a:cubicBezTo>
                  <a:pt x="41245" y="12625"/>
                  <a:pt x="40914" y="10382"/>
                  <a:pt x="39836" y="8491"/>
                </a:cubicBezTo>
                <a:cubicBezTo>
                  <a:pt x="38880" y="6787"/>
                  <a:pt x="37291" y="5436"/>
                  <a:pt x="35465" y="4659"/>
                </a:cubicBezTo>
                <a:cubicBezTo>
                  <a:pt x="34537" y="4271"/>
                  <a:pt x="33545" y="4063"/>
                  <a:pt x="32560" y="3998"/>
                </a:cubicBezTo>
                <a:cubicBezTo>
                  <a:pt x="32309" y="3978"/>
                  <a:pt x="32057" y="3969"/>
                  <a:pt x="31806" y="3969"/>
                </a:cubicBezTo>
                <a:cubicBezTo>
                  <a:pt x="30950" y="3969"/>
                  <a:pt x="30093" y="4076"/>
                  <a:pt x="29232" y="4242"/>
                </a:cubicBezTo>
                <a:cubicBezTo>
                  <a:pt x="27018" y="4631"/>
                  <a:pt x="24832" y="5321"/>
                  <a:pt x="22553" y="5350"/>
                </a:cubicBezTo>
                <a:cubicBezTo>
                  <a:pt x="22466" y="5352"/>
                  <a:pt x="22379" y="5353"/>
                  <a:pt x="22293" y="5353"/>
                </a:cubicBezTo>
                <a:cubicBezTo>
                  <a:pt x="21277" y="5353"/>
                  <a:pt x="20287" y="5195"/>
                  <a:pt x="19347" y="4810"/>
                </a:cubicBezTo>
                <a:cubicBezTo>
                  <a:pt x="18419" y="4451"/>
                  <a:pt x="17549" y="3912"/>
                  <a:pt x="16744" y="3308"/>
                </a:cubicBezTo>
                <a:cubicBezTo>
                  <a:pt x="15155" y="2201"/>
                  <a:pt x="13631" y="885"/>
                  <a:pt x="11741" y="288"/>
                </a:cubicBezTo>
                <a:cubicBezTo>
                  <a:pt x="11103" y="93"/>
                  <a:pt x="10444" y="1"/>
                  <a:pt x="9786"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 name="Google Shape;47;p7">
            <a:extLst>
              <a:ext uri="{FF2B5EF4-FFF2-40B4-BE49-F238E27FC236}">
                <a16:creationId xmlns:a16="http://schemas.microsoft.com/office/drawing/2014/main" id="{4A325066-C00F-3001-DA66-49483B60FDAB}"/>
              </a:ext>
            </a:extLst>
          </p:cNvPr>
          <p:cNvSpPr/>
          <p:nvPr userDrawn="1"/>
        </p:nvSpPr>
        <p:spPr>
          <a:xfrm rot="-9900007">
            <a:off x="7517726" y="4806670"/>
            <a:ext cx="5615465" cy="2758583"/>
          </a:xfrm>
          <a:custGeom>
            <a:avLst/>
            <a:gdLst/>
            <a:ahLst/>
            <a:cxnLst/>
            <a:rect l="l" t="t" r="r" b="b"/>
            <a:pathLst>
              <a:path w="68837" h="33816" extrusionOk="0">
                <a:moveTo>
                  <a:pt x="56578" y="0"/>
                </a:moveTo>
                <a:cubicBezTo>
                  <a:pt x="48882" y="0"/>
                  <a:pt x="40816" y="5176"/>
                  <a:pt x="33099" y="5370"/>
                </a:cubicBezTo>
                <a:cubicBezTo>
                  <a:pt x="32928" y="5375"/>
                  <a:pt x="32757" y="5377"/>
                  <a:pt x="32586" y="5377"/>
                </a:cubicBezTo>
                <a:cubicBezTo>
                  <a:pt x="27067" y="5377"/>
                  <a:pt x="21653" y="2802"/>
                  <a:pt x="16170" y="2802"/>
                </a:cubicBezTo>
                <a:cubicBezTo>
                  <a:pt x="14868" y="2802"/>
                  <a:pt x="13562" y="2947"/>
                  <a:pt x="12250" y="3306"/>
                </a:cubicBezTo>
                <a:cubicBezTo>
                  <a:pt x="6772" y="4773"/>
                  <a:pt x="2243" y="9475"/>
                  <a:pt x="1107" y="15075"/>
                </a:cubicBezTo>
                <a:cubicBezTo>
                  <a:pt x="0" y="22085"/>
                  <a:pt x="3113" y="30561"/>
                  <a:pt x="10245" y="33077"/>
                </a:cubicBezTo>
                <a:cubicBezTo>
                  <a:pt x="12189" y="33590"/>
                  <a:pt x="13885" y="33816"/>
                  <a:pt x="15377" y="33816"/>
                </a:cubicBezTo>
                <a:cubicBezTo>
                  <a:pt x="25289" y="33816"/>
                  <a:pt x="26258" y="23879"/>
                  <a:pt x="31963" y="22473"/>
                </a:cubicBezTo>
                <a:cubicBezTo>
                  <a:pt x="32368" y="22398"/>
                  <a:pt x="32770" y="22366"/>
                  <a:pt x="33170" y="22366"/>
                </a:cubicBezTo>
                <a:cubicBezTo>
                  <a:pt x="35589" y="22366"/>
                  <a:pt x="37945" y="23533"/>
                  <a:pt x="40381" y="23533"/>
                </a:cubicBezTo>
                <a:cubicBezTo>
                  <a:pt x="40767" y="23533"/>
                  <a:pt x="41155" y="23504"/>
                  <a:pt x="41546" y="23436"/>
                </a:cubicBezTo>
                <a:cubicBezTo>
                  <a:pt x="45471" y="22688"/>
                  <a:pt x="47448" y="18698"/>
                  <a:pt x="50684" y="16693"/>
                </a:cubicBezTo>
                <a:cubicBezTo>
                  <a:pt x="51846" y="15965"/>
                  <a:pt x="53108" y="15602"/>
                  <a:pt x="54464" y="15602"/>
                </a:cubicBezTo>
                <a:cubicBezTo>
                  <a:pt x="54610" y="15602"/>
                  <a:pt x="54756" y="15606"/>
                  <a:pt x="54904" y="15614"/>
                </a:cubicBezTo>
                <a:cubicBezTo>
                  <a:pt x="57231" y="15746"/>
                  <a:pt x="59621" y="16730"/>
                  <a:pt x="61959" y="16730"/>
                </a:cubicBezTo>
                <a:cubicBezTo>
                  <a:pt x="62812" y="16730"/>
                  <a:pt x="63659" y="16599"/>
                  <a:pt x="64494" y="16247"/>
                </a:cubicBezTo>
                <a:cubicBezTo>
                  <a:pt x="66945" y="15226"/>
                  <a:pt x="68477" y="12624"/>
                  <a:pt x="68656" y="10043"/>
                </a:cubicBezTo>
                <a:cubicBezTo>
                  <a:pt x="68836" y="7109"/>
                  <a:pt x="67161" y="4414"/>
                  <a:pt x="64940" y="2645"/>
                </a:cubicBezTo>
                <a:cubicBezTo>
                  <a:pt x="62228" y="710"/>
                  <a:pt x="59428" y="0"/>
                  <a:pt x="56578"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 name="Google Shape;24;p4">
            <a:extLst>
              <a:ext uri="{FF2B5EF4-FFF2-40B4-BE49-F238E27FC236}">
                <a16:creationId xmlns:a16="http://schemas.microsoft.com/office/drawing/2014/main" id="{97F5A817-B867-066B-B28D-6832DAF2B2DA}"/>
              </a:ext>
            </a:extLst>
          </p:cNvPr>
          <p:cNvSpPr txBox="1">
            <a:spLocks noGrp="1"/>
          </p:cNvSpPr>
          <p:nvPr>
            <p:ph type="body" idx="1"/>
          </p:nvPr>
        </p:nvSpPr>
        <p:spPr>
          <a:xfrm>
            <a:off x="960000" y="1536633"/>
            <a:ext cx="10272000" cy="4601200"/>
          </a:xfrm>
          <a:prstGeom prst="rect">
            <a:avLst/>
          </a:prstGeom>
        </p:spPr>
        <p:txBody>
          <a:bodyPr spcFirstLastPara="1" wrap="square" lIns="91425" tIns="91425" rIns="91425" bIns="91425" anchor="t" anchorCtr="0">
            <a:noAutofit/>
          </a:bodyPr>
          <a:lstStyle>
            <a:lvl1pPr marL="488945" lvl="0" indent="-285750" rtl="0">
              <a:lnSpc>
                <a:spcPct val="100000"/>
              </a:lnSpc>
              <a:spcBef>
                <a:spcPts val="0"/>
              </a:spcBef>
              <a:spcAft>
                <a:spcPts val="0"/>
              </a:spcAft>
              <a:buClr>
                <a:srgbClr val="434343"/>
              </a:buClr>
              <a:buSzPct val="100000"/>
              <a:buFont typeface="Arial" panose="020B0604020202020204" pitchFamily="34" charset="0"/>
              <a:buChar char="•"/>
              <a:defRPr sz="2200" baseline="0">
                <a:solidFill>
                  <a:schemeClr val="tx1"/>
                </a:solidFill>
              </a:defRPr>
            </a:lvl1pPr>
            <a:lvl2pPr marL="1219170" lvl="1" indent="-406390" rtl="0">
              <a:lnSpc>
                <a:spcPct val="100000"/>
              </a:lnSpc>
              <a:spcBef>
                <a:spcPts val="0"/>
              </a:spcBef>
              <a:spcAft>
                <a:spcPts val="0"/>
              </a:spcAft>
              <a:buClr>
                <a:srgbClr val="434343"/>
              </a:buClr>
              <a:buSzPts val="1200"/>
              <a:buFont typeface="Roboto Condensed Light"/>
              <a:buChar char="○"/>
              <a:defRPr/>
            </a:lvl2pPr>
            <a:lvl3pPr marL="1828754" lvl="2" indent="-406390" rtl="0">
              <a:lnSpc>
                <a:spcPct val="100000"/>
              </a:lnSpc>
              <a:spcBef>
                <a:spcPts val="0"/>
              </a:spcBef>
              <a:spcAft>
                <a:spcPts val="0"/>
              </a:spcAft>
              <a:buClr>
                <a:srgbClr val="434343"/>
              </a:buClr>
              <a:buSzPts val="1200"/>
              <a:buFont typeface="Roboto Condensed Light"/>
              <a:buChar char="■"/>
              <a:defRPr/>
            </a:lvl3pPr>
            <a:lvl4pPr marL="2438339" lvl="3" indent="-406390" rtl="0">
              <a:lnSpc>
                <a:spcPct val="100000"/>
              </a:lnSpc>
              <a:spcBef>
                <a:spcPts val="0"/>
              </a:spcBef>
              <a:spcAft>
                <a:spcPts val="0"/>
              </a:spcAft>
              <a:buClr>
                <a:srgbClr val="434343"/>
              </a:buClr>
              <a:buSzPts val="1200"/>
              <a:buFont typeface="Roboto Condensed Light"/>
              <a:buChar char="●"/>
              <a:defRPr/>
            </a:lvl4pPr>
            <a:lvl5pPr marL="3047924" lvl="4" indent="-406390" rtl="0">
              <a:lnSpc>
                <a:spcPct val="100000"/>
              </a:lnSpc>
              <a:spcBef>
                <a:spcPts val="0"/>
              </a:spcBef>
              <a:spcAft>
                <a:spcPts val="0"/>
              </a:spcAft>
              <a:buClr>
                <a:srgbClr val="434343"/>
              </a:buClr>
              <a:buSzPts val="1200"/>
              <a:buFont typeface="Roboto Condensed Light"/>
              <a:buChar char="○"/>
              <a:defRPr/>
            </a:lvl5pPr>
            <a:lvl6pPr marL="3657509" lvl="5" indent="-406390" rtl="0">
              <a:lnSpc>
                <a:spcPct val="100000"/>
              </a:lnSpc>
              <a:spcBef>
                <a:spcPts val="0"/>
              </a:spcBef>
              <a:spcAft>
                <a:spcPts val="0"/>
              </a:spcAft>
              <a:buClr>
                <a:srgbClr val="434343"/>
              </a:buClr>
              <a:buSzPts val="1200"/>
              <a:buFont typeface="Roboto Condensed Light"/>
              <a:buChar char="■"/>
              <a:defRPr/>
            </a:lvl6pPr>
            <a:lvl7pPr marL="4267093" lvl="6" indent="-406390" rtl="0">
              <a:lnSpc>
                <a:spcPct val="100000"/>
              </a:lnSpc>
              <a:spcBef>
                <a:spcPts val="0"/>
              </a:spcBef>
              <a:spcAft>
                <a:spcPts val="0"/>
              </a:spcAft>
              <a:buClr>
                <a:srgbClr val="434343"/>
              </a:buClr>
              <a:buSzPts val="1200"/>
              <a:buFont typeface="Roboto Condensed Light"/>
              <a:buChar char="●"/>
              <a:defRPr/>
            </a:lvl7pPr>
            <a:lvl8pPr marL="4876678" lvl="7" indent="-406390" rtl="0">
              <a:lnSpc>
                <a:spcPct val="100000"/>
              </a:lnSpc>
              <a:spcBef>
                <a:spcPts val="0"/>
              </a:spcBef>
              <a:spcAft>
                <a:spcPts val="0"/>
              </a:spcAft>
              <a:buClr>
                <a:srgbClr val="434343"/>
              </a:buClr>
              <a:buSzPts val="1200"/>
              <a:buFont typeface="Roboto Condensed Light"/>
              <a:buChar char="○"/>
              <a:defRPr/>
            </a:lvl8pPr>
            <a:lvl9pPr marL="5486263" lvl="8" indent="-406390" rtl="0">
              <a:lnSpc>
                <a:spcPct val="100000"/>
              </a:lnSpc>
              <a:spcBef>
                <a:spcPts val="0"/>
              </a:spcBef>
              <a:spcAft>
                <a:spcPts val="0"/>
              </a:spcAft>
              <a:buClr>
                <a:srgbClr val="434343"/>
              </a:buClr>
              <a:buSzPts val="1200"/>
              <a:buFont typeface="Roboto Condensed Light"/>
              <a:buChar char="■"/>
              <a:defRPr/>
            </a:lvl9pPr>
          </a:lstStyle>
          <a:p>
            <a:pPr lvl="0"/>
            <a:endParaRPr lang="en-US" dirty="0"/>
          </a:p>
        </p:txBody>
      </p:sp>
      <p:sp>
        <p:nvSpPr>
          <p:cNvPr id="4" name="Google Shape;23;p4">
            <a:extLst>
              <a:ext uri="{FF2B5EF4-FFF2-40B4-BE49-F238E27FC236}">
                <a16:creationId xmlns:a16="http://schemas.microsoft.com/office/drawing/2014/main" id="{8D7E90E4-411E-DAF2-9B05-8D0902AD69B5}"/>
              </a:ext>
            </a:extLst>
          </p:cNvPr>
          <p:cNvSpPr txBox="1">
            <a:spLocks noGrp="1"/>
          </p:cNvSpPr>
          <p:nvPr>
            <p:ph type="title" hasCustomPrompt="1"/>
          </p:nvPr>
        </p:nvSpPr>
        <p:spPr>
          <a:xfrm>
            <a:off x="960000" y="720000"/>
            <a:ext cx="10272000" cy="63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baseline="0">
                <a:solidFill>
                  <a:schemeClr val="tx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dirty="0"/>
              <a:t>Click to add header</a:t>
            </a:r>
            <a:endParaRPr dirty="0"/>
          </a:p>
        </p:txBody>
      </p:sp>
      <p:pic>
        <p:nvPicPr>
          <p:cNvPr id="11" name="Picture 10" descr="A picture containing graphics, font, graphic design, screenshot&#10;&#10;Description automatically generated">
            <a:extLst>
              <a:ext uri="{FF2B5EF4-FFF2-40B4-BE49-F238E27FC236}">
                <a16:creationId xmlns:a16="http://schemas.microsoft.com/office/drawing/2014/main" id="{2E49E97A-080D-1AFA-F283-9D79D2ADB8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spTree>
    <p:extLst>
      <p:ext uri="{BB962C8B-B14F-4D97-AF65-F5344CB8AC3E}">
        <p14:creationId xmlns:p14="http://schemas.microsoft.com/office/powerpoint/2010/main" val="6264675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2">
    <p:spTree>
      <p:nvGrpSpPr>
        <p:cNvPr id="1" name=""/>
        <p:cNvGrpSpPr/>
        <p:nvPr/>
      </p:nvGrpSpPr>
      <p:grpSpPr>
        <a:xfrm>
          <a:off x="0" y="0"/>
          <a:ext cx="0" cy="0"/>
          <a:chOff x="0" y="0"/>
          <a:chExt cx="0" cy="0"/>
        </a:xfrm>
      </p:grpSpPr>
      <p:sp>
        <p:nvSpPr>
          <p:cNvPr id="3" name="Google Shape;147;p20">
            <a:extLst>
              <a:ext uri="{FF2B5EF4-FFF2-40B4-BE49-F238E27FC236}">
                <a16:creationId xmlns:a16="http://schemas.microsoft.com/office/drawing/2014/main" id="{4E8D30EC-CE4D-00A4-99FC-AC1C52BF377B}"/>
              </a:ext>
            </a:extLst>
          </p:cNvPr>
          <p:cNvSpPr txBox="1">
            <a:spLocks noGrp="1"/>
          </p:cNvSpPr>
          <p:nvPr>
            <p:ph type="title" hasCustomPrompt="1"/>
          </p:nvPr>
        </p:nvSpPr>
        <p:spPr>
          <a:xfrm>
            <a:off x="960000" y="720000"/>
            <a:ext cx="10272000" cy="63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solidFill>
                  <a:schemeClr val="tx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dirty="0"/>
              <a:t>Click to add header</a:t>
            </a:r>
            <a:endParaRPr dirty="0"/>
          </a:p>
        </p:txBody>
      </p:sp>
      <p:sp>
        <p:nvSpPr>
          <p:cNvPr id="4" name="Google Shape;149;p20">
            <a:extLst>
              <a:ext uri="{FF2B5EF4-FFF2-40B4-BE49-F238E27FC236}">
                <a16:creationId xmlns:a16="http://schemas.microsoft.com/office/drawing/2014/main" id="{19ED8D10-07DC-62D7-0223-9BE67291E89A}"/>
              </a:ext>
            </a:extLst>
          </p:cNvPr>
          <p:cNvSpPr/>
          <p:nvPr userDrawn="1"/>
        </p:nvSpPr>
        <p:spPr>
          <a:xfrm rot="-9000012">
            <a:off x="-906230" y="5372004"/>
            <a:ext cx="2805900" cy="2030753"/>
          </a:xfrm>
          <a:custGeom>
            <a:avLst/>
            <a:gdLst/>
            <a:ahLst/>
            <a:cxnLst/>
            <a:rect l="l" t="t" r="r" b="b"/>
            <a:pathLst>
              <a:path w="25918" h="18758" extrusionOk="0">
                <a:moveTo>
                  <a:pt x="11592" y="0"/>
                </a:moveTo>
                <a:cubicBezTo>
                  <a:pt x="10829" y="0"/>
                  <a:pt x="10058" y="99"/>
                  <a:pt x="9289" y="312"/>
                </a:cubicBezTo>
                <a:cubicBezTo>
                  <a:pt x="0" y="3037"/>
                  <a:pt x="453" y="15977"/>
                  <a:pt x="9770" y="18285"/>
                </a:cubicBezTo>
                <a:cubicBezTo>
                  <a:pt x="11125" y="18595"/>
                  <a:pt x="12745" y="18757"/>
                  <a:pt x="14415" y="18757"/>
                </a:cubicBezTo>
                <a:cubicBezTo>
                  <a:pt x="18868" y="18757"/>
                  <a:pt x="23671" y="17599"/>
                  <a:pt x="24717" y="14985"/>
                </a:cubicBezTo>
                <a:cubicBezTo>
                  <a:pt x="25917" y="12052"/>
                  <a:pt x="22919" y="7616"/>
                  <a:pt x="21208" y="5373"/>
                </a:cubicBezTo>
                <a:cubicBezTo>
                  <a:pt x="18897" y="2386"/>
                  <a:pt x="15339" y="0"/>
                  <a:pt x="11592"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 name="Google Shape;148;p20">
            <a:extLst>
              <a:ext uri="{FF2B5EF4-FFF2-40B4-BE49-F238E27FC236}">
                <a16:creationId xmlns:a16="http://schemas.microsoft.com/office/drawing/2014/main" id="{3572A177-5BFD-27BB-F8F7-2E3C3AE62B14}"/>
              </a:ext>
            </a:extLst>
          </p:cNvPr>
          <p:cNvSpPr/>
          <p:nvPr userDrawn="1"/>
        </p:nvSpPr>
        <p:spPr>
          <a:xfrm rot="-1585425" flipH="1">
            <a:off x="10568976" y="-1072573"/>
            <a:ext cx="2347504" cy="3456985"/>
          </a:xfrm>
          <a:custGeom>
            <a:avLst/>
            <a:gdLst/>
            <a:ahLst/>
            <a:cxnLst/>
            <a:rect l="l" t="t" r="r" b="b"/>
            <a:pathLst>
              <a:path w="26241" h="38645" extrusionOk="0">
                <a:moveTo>
                  <a:pt x="14898" y="0"/>
                </a:moveTo>
                <a:cubicBezTo>
                  <a:pt x="13052" y="0"/>
                  <a:pt x="11217" y="504"/>
                  <a:pt x="9619" y="1592"/>
                </a:cubicBezTo>
                <a:cubicBezTo>
                  <a:pt x="3832" y="5280"/>
                  <a:pt x="2251" y="12584"/>
                  <a:pt x="1381" y="18968"/>
                </a:cubicBezTo>
                <a:cubicBezTo>
                  <a:pt x="0" y="27207"/>
                  <a:pt x="3897" y="38285"/>
                  <a:pt x="13509" y="38645"/>
                </a:cubicBezTo>
                <a:cubicBezTo>
                  <a:pt x="20791" y="38530"/>
                  <a:pt x="23876" y="32297"/>
                  <a:pt x="21805" y="25769"/>
                </a:cubicBezTo>
                <a:cubicBezTo>
                  <a:pt x="19684" y="19687"/>
                  <a:pt x="26241" y="15222"/>
                  <a:pt x="26183" y="9349"/>
                </a:cubicBezTo>
                <a:cubicBezTo>
                  <a:pt x="26061" y="6265"/>
                  <a:pt x="23782" y="3748"/>
                  <a:pt x="21331" y="2131"/>
                </a:cubicBezTo>
                <a:cubicBezTo>
                  <a:pt x="19448" y="760"/>
                  <a:pt x="17165" y="0"/>
                  <a:pt x="14898"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pic>
        <p:nvPicPr>
          <p:cNvPr id="9" name="Picture 8" descr="A picture containing graphics, font, graphic design, screenshot&#10;&#10;Description automatically generated">
            <a:extLst>
              <a:ext uri="{FF2B5EF4-FFF2-40B4-BE49-F238E27FC236}">
                <a16:creationId xmlns:a16="http://schemas.microsoft.com/office/drawing/2014/main" id="{17D3AD24-569C-10B9-12A7-F402B0565D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spTree>
    <p:extLst>
      <p:ext uri="{BB962C8B-B14F-4D97-AF65-F5344CB8AC3E}">
        <p14:creationId xmlns:p14="http://schemas.microsoft.com/office/powerpoint/2010/main" val="9661870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7C1DA-BAE4-415A-9344-6D6748DF30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3C3CCB-5877-4CFB-92A6-1620BF4AE5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28C3EC-719F-4FAB-A389-939F0DFFEF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4CD3F8-470C-4E04-A9F2-3E1C8477EF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8373D0-5C73-432D-9FF2-034A50180E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A6DD77-7798-42B6-B0CB-3932BC08D2CF}"/>
              </a:ext>
            </a:extLst>
          </p:cNvPr>
          <p:cNvSpPr>
            <a:spLocks noGrp="1"/>
          </p:cNvSpPr>
          <p:nvPr>
            <p:ph type="dt" sz="half" idx="10"/>
          </p:nvPr>
        </p:nvSpPr>
        <p:spPr/>
        <p:txBody>
          <a:bodyPr/>
          <a:lstStyle/>
          <a:p>
            <a:fld id="{F712EF09-FE59-4643-B774-F9FD3A9ECFD5}" type="datetimeFigureOut">
              <a:rPr lang="en-US" smtClean="0"/>
              <a:t>6/13/2023</a:t>
            </a:fld>
            <a:endParaRPr lang="en-US"/>
          </a:p>
        </p:txBody>
      </p:sp>
      <p:sp>
        <p:nvSpPr>
          <p:cNvPr id="8" name="Footer Placeholder 7">
            <a:extLst>
              <a:ext uri="{FF2B5EF4-FFF2-40B4-BE49-F238E27FC236}">
                <a16:creationId xmlns:a16="http://schemas.microsoft.com/office/drawing/2014/main" id="{D519F873-7164-4A26-9C45-CE5482B7A7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4A6C8F-AE20-4A13-BD64-26D0CF4A6DE8}"/>
              </a:ext>
            </a:extLst>
          </p:cNvPr>
          <p:cNvSpPr>
            <a:spLocks noGrp="1"/>
          </p:cNvSpPr>
          <p:nvPr>
            <p:ph type="sldNum" sz="quarter" idx="12"/>
          </p:nvPr>
        </p:nvSpPr>
        <p:spPr/>
        <p:txBody>
          <a:bodyPr/>
          <a:lstStyle/>
          <a:p>
            <a:fld id="{ADDBBCC9-DCF1-4463-BFB9-A2260DDCB351}" type="slidenum">
              <a:rPr lang="en-US" smtClean="0"/>
              <a:t>‹#›</a:t>
            </a:fld>
            <a:endParaRPr lang="en-US"/>
          </a:p>
        </p:txBody>
      </p:sp>
    </p:spTree>
    <p:extLst>
      <p:ext uri="{BB962C8B-B14F-4D97-AF65-F5344CB8AC3E}">
        <p14:creationId xmlns:p14="http://schemas.microsoft.com/office/powerpoint/2010/main" val="2553388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4"/>
          <p:cNvSpPr txBox="1">
            <a:spLocks noGrp="1"/>
          </p:cNvSpPr>
          <p:nvPr>
            <p:ph type="title" hasCustomPrompt="1"/>
          </p:nvPr>
        </p:nvSpPr>
        <p:spPr>
          <a:xfrm>
            <a:off x="960000" y="720000"/>
            <a:ext cx="10272000" cy="63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baseline="0">
                <a:solidFill>
                  <a:schemeClr val="tx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dirty="0"/>
              <a:t>Click to add header</a:t>
            </a:r>
            <a:endParaRPr dirty="0"/>
          </a:p>
        </p:txBody>
      </p:sp>
      <p:sp>
        <p:nvSpPr>
          <p:cNvPr id="24" name="Google Shape;24;p4"/>
          <p:cNvSpPr txBox="1">
            <a:spLocks noGrp="1"/>
          </p:cNvSpPr>
          <p:nvPr>
            <p:ph type="body" idx="1"/>
          </p:nvPr>
        </p:nvSpPr>
        <p:spPr>
          <a:xfrm>
            <a:off x="960000" y="1536633"/>
            <a:ext cx="10272000" cy="4601200"/>
          </a:xfrm>
          <a:prstGeom prst="rect">
            <a:avLst/>
          </a:prstGeom>
        </p:spPr>
        <p:txBody>
          <a:bodyPr spcFirstLastPara="1" wrap="square" lIns="91425" tIns="91425" rIns="91425" bIns="91425" anchor="t" anchorCtr="0">
            <a:noAutofit/>
          </a:bodyPr>
          <a:lstStyle>
            <a:lvl1pPr marL="488945" lvl="0" indent="-285750" rtl="0">
              <a:lnSpc>
                <a:spcPct val="100000"/>
              </a:lnSpc>
              <a:spcBef>
                <a:spcPts val="0"/>
              </a:spcBef>
              <a:spcAft>
                <a:spcPts val="0"/>
              </a:spcAft>
              <a:buClr>
                <a:srgbClr val="434343"/>
              </a:buClr>
              <a:buSzPct val="100000"/>
              <a:buFont typeface="Arial" panose="020B0604020202020204" pitchFamily="34" charset="0"/>
              <a:buChar char="•"/>
              <a:defRPr sz="2200" baseline="0">
                <a:solidFill>
                  <a:schemeClr val="tx1"/>
                </a:solidFill>
              </a:defRPr>
            </a:lvl1pPr>
            <a:lvl2pPr marL="1219170" lvl="1" indent="-406390" rtl="0">
              <a:lnSpc>
                <a:spcPct val="100000"/>
              </a:lnSpc>
              <a:spcBef>
                <a:spcPts val="0"/>
              </a:spcBef>
              <a:spcAft>
                <a:spcPts val="0"/>
              </a:spcAft>
              <a:buClr>
                <a:srgbClr val="434343"/>
              </a:buClr>
              <a:buSzPts val="1200"/>
              <a:buFont typeface="Roboto Condensed Light"/>
              <a:buChar char="○"/>
              <a:defRPr/>
            </a:lvl2pPr>
            <a:lvl3pPr marL="1828754" lvl="2" indent="-406390" rtl="0">
              <a:lnSpc>
                <a:spcPct val="100000"/>
              </a:lnSpc>
              <a:spcBef>
                <a:spcPts val="0"/>
              </a:spcBef>
              <a:spcAft>
                <a:spcPts val="0"/>
              </a:spcAft>
              <a:buClr>
                <a:srgbClr val="434343"/>
              </a:buClr>
              <a:buSzPts val="1200"/>
              <a:buFont typeface="Roboto Condensed Light"/>
              <a:buChar char="■"/>
              <a:defRPr/>
            </a:lvl3pPr>
            <a:lvl4pPr marL="2438339" lvl="3" indent="-406390" rtl="0">
              <a:lnSpc>
                <a:spcPct val="100000"/>
              </a:lnSpc>
              <a:spcBef>
                <a:spcPts val="0"/>
              </a:spcBef>
              <a:spcAft>
                <a:spcPts val="0"/>
              </a:spcAft>
              <a:buClr>
                <a:srgbClr val="434343"/>
              </a:buClr>
              <a:buSzPts val="1200"/>
              <a:buFont typeface="Roboto Condensed Light"/>
              <a:buChar char="●"/>
              <a:defRPr/>
            </a:lvl4pPr>
            <a:lvl5pPr marL="3047924" lvl="4" indent="-406390" rtl="0">
              <a:lnSpc>
                <a:spcPct val="100000"/>
              </a:lnSpc>
              <a:spcBef>
                <a:spcPts val="0"/>
              </a:spcBef>
              <a:spcAft>
                <a:spcPts val="0"/>
              </a:spcAft>
              <a:buClr>
                <a:srgbClr val="434343"/>
              </a:buClr>
              <a:buSzPts val="1200"/>
              <a:buFont typeface="Roboto Condensed Light"/>
              <a:buChar char="○"/>
              <a:defRPr/>
            </a:lvl5pPr>
            <a:lvl6pPr marL="3657509" lvl="5" indent="-406390" rtl="0">
              <a:lnSpc>
                <a:spcPct val="100000"/>
              </a:lnSpc>
              <a:spcBef>
                <a:spcPts val="0"/>
              </a:spcBef>
              <a:spcAft>
                <a:spcPts val="0"/>
              </a:spcAft>
              <a:buClr>
                <a:srgbClr val="434343"/>
              </a:buClr>
              <a:buSzPts val="1200"/>
              <a:buFont typeface="Roboto Condensed Light"/>
              <a:buChar char="■"/>
              <a:defRPr/>
            </a:lvl6pPr>
            <a:lvl7pPr marL="4267093" lvl="6" indent="-406390" rtl="0">
              <a:lnSpc>
                <a:spcPct val="100000"/>
              </a:lnSpc>
              <a:spcBef>
                <a:spcPts val="0"/>
              </a:spcBef>
              <a:spcAft>
                <a:spcPts val="0"/>
              </a:spcAft>
              <a:buClr>
                <a:srgbClr val="434343"/>
              </a:buClr>
              <a:buSzPts val="1200"/>
              <a:buFont typeface="Roboto Condensed Light"/>
              <a:buChar char="●"/>
              <a:defRPr/>
            </a:lvl7pPr>
            <a:lvl8pPr marL="4876678" lvl="7" indent="-406390" rtl="0">
              <a:lnSpc>
                <a:spcPct val="100000"/>
              </a:lnSpc>
              <a:spcBef>
                <a:spcPts val="0"/>
              </a:spcBef>
              <a:spcAft>
                <a:spcPts val="0"/>
              </a:spcAft>
              <a:buClr>
                <a:srgbClr val="434343"/>
              </a:buClr>
              <a:buSzPts val="1200"/>
              <a:buFont typeface="Roboto Condensed Light"/>
              <a:buChar char="○"/>
              <a:defRPr/>
            </a:lvl8pPr>
            <a:lvl9pPr marL="5486263" lvl="8" indent="-406390" rtl="0">
              <a:lnSpc>
                <a:spcPct val="100000"/>
              </a:lnSpc>
              <a:spcBef>
                <a:spcPts val="0"/>
              </a:spcBef>
              <a:spcAft>
                <a:spcPts val="0"/>
              </a:spcAft>
              <a:buClr>
                <a:srgbClr val="434343"/>
              </a:buClr>
              <a:buSzPts val="1200"/>
              <a:buFont typeface="Roboto Condensed Light"/>
              <a:buChar char="■"/>
              <a:defRPr/>
            </a:lvl9pPr>
          </a:lstStyle>
          <a:p>
            <a:pPr lvl="0"/>
            <a:r>
              <a:rPr lang="en-US"/>
              <a:t>Click to edit Master text styles</a:t>
            </a:r>
          </a:p>
        </p:txBody>
      </p:sp>
      <p:sp>
        <p:nvSpPr>
          <p:cNvPr id="25" name="Google Shape;25;p4"/>
          <p:cNvSpPr/>
          <p:nvPr/>
        </p:nvSpPr>
        <p:spPr>
          <a:xfrm rot="5027251">
            <a:off x="10095839" y="-140221"/>
            <a:ext cx="3787221" cy="2461855"/>
          </a:xfrm>
          <a:custGeom>
            <a:avLst/>
            <a:gdLst/>
            <a:ahLst/>
            <a:cxnLst/>
            <a:rect l="l" t="t" r="r" b="b"/>
            <a:pathLst>
              <a:path w="41245" h="26811" extrusionOk="0">
                <a:moveTo>
                  <a:pt x="9786" y="1"/>
                </a:moveTo>
                <a:cubicBezTo>
                  <a:pt x="8314" y="1"/>
                  <a:pt x="6843" y="460"/>
                  <a:pt x="5601" y="1244"/>
                </a:cubicBezTo>
                <a:cubicBezTo>
                  <a:pt x="3746" y="2380"/>
                  <a:pt x="2423" y="4178"/>
                  <a:pt x="1525" y="6097"/>
                </a:cubicBezTo>
                <a:cubicBezTo>
                  <a:pt x="540" y="8196"/>
                  <a:pt x="1" y="10562"/>
                  <a:pt x="360" y="12869"/>
                </a:cubicBezTo>
                <a:cubicBezTo>
                  <a:pt x="360" y="12984"/>
                  <a:pt x="389" y="13135"/>
                  <a:pt x="418" y="13258"/>
                </a:cubicBezTo>
                <a:cubicBezTo>
                  <a:pt x="569" y="14782"/>
                  <a:pt x="1108" y="16284"/>
                  <a:pt x="2157" y="17391"/>
                </a:cubicBezTo>
                <a:cubicBezTo>
                  <a:pt x="3682" y="19009"/>
                  <a:pt x="5989" y="19275"/>
                  <a:pt x="7880" y="20296"/>
                </a:cubicBezTo>
                <a:cubicBezTo>
                  <a:pt x="9886" y="21403"/>
                  <a:pt x="11201" y="23351"/>
                  <a:pt x="12877" y="24847"/>
                </a:cubicBezTo>
                <a:cubicBezTo>
                  <a:pt x="13660" y="25537"/>
                  <a:pt x="14559" y="26169"/>
                  <a:pt x="15544" y="26529"/>
                </a:cubicBezTo>
                <a:cubicBezTo>
                  <a:pt x="16104" y="26721"/>
                  <a:pt x="16690" y="26810"/>
                  <a:pt x="17278" y="26810"/>
                </a:cubicBezTo>
                <a:cubicBezTo>
                  <a:pt x="17791" y="26810"/>
                  <a:pt x="18305" y="26742"/>
                  <a:pt x="18808" y="26615"/>
                </a:cubicBezTo>
                <a:cubicBezTo>
                  <a:pt x="21087" y="26018"/>
                  <a:pt x="22855" y="24401"/>
                  <a:pt x="24832" y="23229"/>
                </a:cubicBezTo>
                <a:cubicBezTo>
                  <a:pt x="25817" y="22604"/>
                  <a:pt x="26895" y="22122"/>
                  <a:pt x="28067" y="21942"/>
                </a:cubicBezTo>
                <a:cubicBezTo>
                  <a:pt x="28855" y="21812"/>
                  <a:pt x="29655" y="21797"/>
                  <a:pt x="30451" y="21797"/>
                </a:cubicBezTo>
                <a:cubicBezTo>
                  <a:pt x="30687" y="21797"/>
                  <a:pt x="30923" y="21798"/>
                  <a:pt x="31159" y="21798"/>
                </a:cubicBezTo>
                <a:cubicBezTo>
                  <a:pt x="31397" y="21798"/>
                  <a:pt x="31634" y="21797"/>
                  <a:pt x="31870" y="21791"/>
                </a:cubicBezTo>
                <a:cubicBezTo>
                  <a:pt x="32977" y="21762"/>
                  <a:pt x="34056" y="21640"/>
                  <a:pt x="35105" y="21252"/>
                </a:cubicBezTo>
                <a:cubicBezTo>
                  <a:pt x="36033" y="20921"/>
                  <a:pt x="36874" y="20447"/>
                  <a:pt x="37650" y="19843"/>
                </a:cubicBezTo>
                <a:cubicBezTo>
                  <a:pt x="39268" y="18556"/>
                  <a:pt x="40411" y="16759"/>
                  <a:pt x="40828" y="14753"/>
                </a:cubicBezTo>
                <a:cubicBezTo>
                  <a:pt x="41245" y="12625"/>
                  <a:pt x="40914" y="10382"/>
                  <a:pt x="39836" y="8491"/>
                </a:cubicBezTo>
                <a:cubicBezTo>
                  <a:pt x="38880" y="6787"/>
                  <a:pt x="37291" y="5436"/>
                  <a:pt x="35465" y="4659"/>
                </a:cubicBezTo>
                <a:cubicBezTo>
                  <a:pt x="34537" y="4271"/>
                  <a:pt x="33545" y="4063"/>
                  <a:pt x="32560" y="3998"/>
                </a:cubicBezTo>
                <a:cubicBezTo>
                  <a:pt x="32309" y="3978"/>
                  <a:pt x="32057" y="3969"/>
                  <a:pt x="31806" y="3969"/>
                </a:cubicBezTo>
                <a:cubicBezTo>
                  <a:pt x="30950" y="3969"/>
                  <a:pt x="30093" y="4076"/>
                  <a:pt x="29232" y="4242"/>
                </a:cubicBezTo>
                <a:cubicBezTo>
                  <a:pt x="27018" y="4631"/>
                  <a:pt x="24832" y="5321"/>
                  <a:pt x="22553" y="5350"/>
                </a:cubicBezTo>
                <a:cubicBezTo>
                  <a:pt x="22466" y="5352"/>
                  <a:pt x="22379" y="5353"/>
                  <a:pt x="22293" y="5353"/>
                </a:cubicBezTo>
                <a:cubicBezTo>
                  <a:pt x="21277" y="5353"/>
                  <a:pt x="20287" y="5195"/>
                  <a:pt x="19347" y="4810"/>
                </a:cubicBezTo>
                <a:cubicBezTo>
                  <a:pt x="18419" y="4451"/>
                  <a:pt x="17549" y="3912"/>
                  <a:pt x="16744" y="3308"/>
                </a:cubicBezTo>
                <a:cubicBezTo>
                  <a:pt x="15155" y="2201"/>
                  <a:pt x="13631" y="885"/>
                  <a:pt x="11741" y="288"/>
                </a:cubicBezTo>
                <a:cubicBezTo>
                  <a:pt x="11103" y="93"/>
                  <a:pt x="10444" y="1"/>
                  <a:pt x="9786"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 name="Google Shape;26;p4"/>
          <p:cNvSpPr/>
          <p:nvPr/>
        </p:nvSpPr>
        <p:spPr>
          <a:xfrm rot="-3449189">
            <a:off x="-633589" y="5044729"/>
            <a:ext cx="2034517" cy="2996224"/>
          </a:xfrm>
          <a:custGeom>
            <a:avLst/>
            <a:gdLst/>
            <a:ahLst/>
            <a:cxnLst/>
            <a:rect l="l" t="t" r="r" b="b"/>
            <a:pathLst>
              <a:path w="26241" h="38645" extrusionOk="0">
                <a:moveTo>
                  <a:pt x="14898" y="0"/>
                </a:moveTo>
                <a:cubicBezTo>
                  <a:pt x="13052" y="0"/>
                  <a:pt x="11217" y="504"/>
                  <a:pt x="9619" y="1592"/>
                </a:cubicBezTo>
                <a:cubicBezTo>
                  <a:pt x="3832" y="5280"/>
                  <a:pt x="2251" y="12584"/>
                  <a:pt x="1381" y="18968"/>
                </a:cubicBezTo>
                <a:cubicBezTo>
                  <a:pt x="0" y="27207"/>
                  <a:pt x="3897" y="38285"/>
                  <a:pt x="13509" y="38645"/>
                </a:cubicBezTo>
                <a:cubicBezTo>
                  <a:pt x="20791" y="38530"/>
                  <a:pt x="23876" y="32297"/>
                  <a:pt x="21805" y="25769"/>
                </a:cubicBezTo>
                <a:cubicBezTo>
                  <a:pt x="19684" y="19687"/>
                  <a:pt x="26241" y="15222"/>
                  <a:pt x="26183" y="9349"/>
                </a:cubicBezTo>
                <a:cubicBezTo>
                  <a:pt x="26061" y="6265"/>
                  <a:pt x="23782" y="3748"/>
                  <a:pt x="21331" y="2131"/>
                </a:cubicBezTo>
                <a:cubicBezTo>
                  <a:pt x="19448" y="760"/>
                  <a:pt x="17165" y="0"/>
                  <a:pt x="14898"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 name="Google Shape;27;p4"/>
          <p:cNvSpPr/>
          <p:nvPr/>
        </p:nvSpPr>
        <p:spPr>
          <a:xfrm rot="-3343755">
            <a:off x="10653808" y="5779668"/>
            <a:ext cx="2108957" cy="1526345"/>
          </a:xfrm>
          <a:custGeom>
            <a:avLst/>
            <a:gdLst/>
            <a:ahLst/>
            <a:cxnLst/>
            <a:rect l="l" t="t" r="r" b="b"/>
            <a:pathLst>
              <a:path w="25918" h="18758" extrusionOk="0">
                <a:moveTo>
                  <a:pt x="11592" y="0"/>
                </a:moveTo>
                <a:cubicBezTo>
                  <a:pt x="10829" y="0"/>
                  <a:pt x="10058" y="99"/>
                  <a:pt x="9289" y="312"/>
                </a:cubicBezTo>
                <a:cubicBezTo>
                  <a:pt x="0" y="3037"/>
                  <a:pt x="453" y="15977"/>
                  <a:pt x="9770" y="18285"/>
                </a:cubicBezTo>
                <a:cubicBezTo>
                  <a:pt x="11125" y="18595"/>
                  <a:pt x="12745" y="18757"/>
                  <a:pt x="14415" y="18757"/>
                </a:cubicBezTo>
                <a:cubicBezTo>
                  <a:pt x="18868" y="18757"/>
                  <a:pt x="23671" y="17599"/>
                  <a:pt x="24717" y="14985"/>
                </a:cubicBezTo>
                <a:cubicBezTo>
                  <a:pt x="25917" y="12052"/>
                  <a:pt x="22919" y="7616"/>
                  <a:pt x="21208" y="5373"/>
                </a:cubicBezTo>
                <a:cubicBezTo>
                  <a:pt x="18897" y="2386"/>
                  <a:pt x="15339" y="0"/>
                  <a:pt x="11592"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pic>
        <p:nvPicPr>
          <p:cNvPr id="7" name="Picture 6" descr="A picture containing graphics, font, graphic design, screenshot&#10;&#10;Description automatically generated">
            <a:extLst>
              <a:ext uri="{FF2B5EF4-FFF2-40B4-BE49-F238E27FC236}">
                <a16:creationId xmlns:a16="http://schemas.microsoft.com/office/drawing/2014/main" id="{0CAC6C42-AD42-6C9C-C5F6-A18A4D23CE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pic>
        <p:nvPicPr>
          <p:cNvPr id="2" name="Picture 1" descr="A picture containing graphics, font, graphic design, screenshot&#10;&#10;Description automatically generated">
            <a:extLst>
              <a:ext uri="{FF2B5EF4-FFF2-40B4-BE49-F238E27FC236}">
                <a16:creationId xmlns:a16="http://schemas.microsoft.com/office/drawing/2014/main" id="{1C6FBB9D-54D4-AED7-6A4D-A696A0D64BE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spTree>
    <p:extLst>
      <p:ext uri="{BB962C8B-B14F-4D97-AF65-F5344CB8AC3E}">
        <p14:creationId xmlns:p14="http://schemas.microsoft.com/office/powerpoint/2010/main" val="3868364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body 2">
    <p:spTree>
      <p:nvGrpSpPr>
        <p:cNvPr id="1" name=""/>
        <p:cNvGrpSpPr/>
        <p:nvPr/>
      </p:nvGrpSpPr>
      <p:grpSpPr>
        <a:xfrm>
          <a:off x="0" y="0"/>
          <a:ext cx="0" cy="0"/>
          <a:chOff x="0" y="0"/>
          <a:chExt cx="0" cy="0"/>
        </a:xfrm>
      </p:grpSpPr>
      <p:sp>
        <p:nvSpPr>
          <p:cNvPr id="5" name="Google Shape;49;p7">
            <a:extLst>
              <a:ext uri="{FF2B5EF4-FFF2-40B4-BE49-F238E27FC236}">
                <a16:creationId xmlns:a16="http://schemas.microsoft.com/office/drawing/2014/main" id="{FDC6F8E6-BEAE-3B36-7617-1DD45F89E2C3}"/>
              </a:ext>
            </a:extLst>
          </p:cNvPr>
          <p:cNvSpPr/>
          <p:nvPr/>
        </p:nvSpPr>
        <p:spPr>
          <a:xfrm rot="10626413">
            <a:off x="-721711" y="-634664"/>
            <a:ext cx="2913680" cy="2317541"/>
          </a:xfrm>
          <a:custGeom>
            <a:avLst/>
            <a:gdLst/>
            <a:ahLst/>
            <a:cxnLst/>
            <a:rect l="l" t="t" r="r" b="b"/>
            <a:pathLst>
              <a:path w="53607" h="42639" extrusionOk="0">
                <a:moveTo>
                  <a:pt x="39988" y="1"/>
                </a:moveTo>
                <a:cubicBezTo>
                  <a:pt x="37094" y="1"/>
                  <a:pt x="34244" y="1110"/>
                  <a:pt x="32333" y="3482"/>
                </a:cubicBezTo>
                <a:cubicBezTo>
                  <a:pt x="28804" y="8004"/>
                  <a:pt x="28919" y="14683"/>
                  <a:pt x="24425" y="18608"/>
                </a:cubicBezTo>
                <a:cubicBezTo>
                  <a:pt x="22272" y="20407"/>
                  <a:pt x="19795" y="20821"/>
                  <a:pt x="17211" y="20821"/>
                </a:cubicBezTo>
                <a:cubicBezTo>
                  <a:pt x="15007" y="20821"/>
                  <a:pt x="12725" y="20519"/>
                  <a:pt x="10499" y="20519"/>
                </a:cubicBezTo>
                <a:cubicBezTo>
                  <a:pt x="8733" y="20519"/>
                  <a:pt x="7002" y="20709"/>
                  <a:pt x="5374" y="21390"/>
                </a:cubicBezTo>
                <a:cubicBezTo>
                  <a:pt x="2649" y="22440"/>
                  <a:pt x="852" y="25165"/>
                  <a:pt x="586" y="28012"/>
                </a:cubicBezTo>
                <a:cubicBezTo>
                  <a:pt x="0" y="38764"/>
                  <a:pt x="12638" y="42638"/>
                  <a:pt x="21572" y="42638"/>
                </a:cubicBezTo>
                <a:cubicBezTo>
                  <a:pt x="21849" y="42638"/>
                  <a:pt x="22122" y="42635"/>
                  <a:pt x="22391" y="42627"/>
                </a:cubicBezTo>
                <a:cubicBezTo>
                  <a:pt x="22418" y="42627"/>
                  <a:pt x="22446" y="42627"/>
                  <a:pt x="22473" y="42627"/>
                </a:cubicBezTo>
                <a:cubicBezTo>
                  <a:pt x="35234" y="42627"/>
                  <a:pt x="47741" y="34276"/>
                  <a:pt x="51536" y="21901"/>
                </a:cubicBezTo>
                <a:cubicBezTo>
                  <a:pt x="53606" y="15639"/>
                  <a:pt x="53002" y="7939"/>
                  <a:pt x="47970" y="3238"/>
                </a:cubicBezTo>
                <a:cubicBezTo>
                  <a:pt x="45879" y="1132"/>
                  <a:pt x="42911" y="1"/>
                  <a:pt x="39988"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 name="Google Shape;48;p7">
            <a:extLst>
              <a:ext uri="{FF2B5EF4-FFF2-40B4-BE49-F238E27FC236}">
                <a16:creationId xmlns:a16="http://schemas.microsoft.com/office/drawing/2014/main" id="{11924182-26D1-2101-012D-373DA51DC853}"/>
              </a:ext>
            </a:extLst>
          </p:cNvPr>
          <p:cNvSpPr/>
          <p:nvPr/>
        </p:nvSpPr>
        <p:spPr>
          <a:xfrm rot="2970393" flipH="1">
            <a:off x="9943077" y="-706835"/>
            <a:ext cx="3787263" cy="2461881"/>
          </a:xfrm>
          <a:custGeom>
            <a:avLst/>
            <a:gdLst/>
            <a:ahLst/>
            <a:cxnLst/>
            <a:rect l="l" t="t" r="r" b="b"/>
            <a:pathLst>
              <a:path w="41245" h="26811" extrusionOk="0">
                <a:moveTo>
                  <a:pt x="9786" y="1"/>
                </a:moveTo>
                <a:cubicBezTo>
                  <a:pt x="8314" y="1"/>
                  <a:pt x="6843" y="460"/>
                  <a:pt x="5601" y="1244"/>
                </a:cubicBezTo>
                <a:cubicBezTo>
                  <a:pt x="3746" y="2380"/>
                  <a:pt x="2423" y="4178"/>
                  <a:pt x="1525" y="6097"/>
                </a:cubicBezTo>
                <a:cubicBezTo>
                  <a:pt x="540" y="8196"/>
                  <a:pt x="1" y="10562"/>
                  <a:pt x="360" y="12869"/>
                </a:cubicBezTo>
                <a:cubicBezTo>
                  <a:pt x="360" y="12984"/>
                  <a:pt x="389" y="13135"/>
                  <a:pt x="418" y="13258"/>
                </a:cubicBezTo>
                <a:cubicBezTo>
                  <a:pt x="569" y="14782"/>
                  <a:pt x="1108" y="16284"/>
                  <a:pt x="2157" y="17391"/>
                </a:cubicBezTo>
                <a:cubicBezTo>
                  <a:pt x="3682" y="19009"/>
                  <a:pt x="5989" y="19275"/>
                  <a:pt x="7880" y="20296"/>
                </a:cubicBezTo>
                <a:cubicBezTo>
                  <a:pt x="9886" y="21403"/>
                  <a:pt x="11201" y="23351"/>
                  <a:pt x="12877" y="24847"/>
                </a:cubicBezTo>
                <a:cubicBezTo>
                  <a:pt x="13660" y="25537"/>
                  <a:pt x="14559" y="26169"/>
                  <a:pt x="15544" y="26529"/>
                </a:cubicBezTo>
                <a:cubicBezTo>
                  <a:pt x="16104" y="26721"/>
                  <a:pt x="16690" y="26810"/>
                  <a:pt x="17278" y="26810"/>
                </a:cubicBezTo>
                <a:cubicBezTo>
                  <a:pt x="17791" y="26810"/>
                  <a:pt x="18305" y="26742"/>
                  <a:pt x="18808" y="26615"/>
                </a:cubicBezTo>
                <a:cubicBezTo>
                  <a:pt x="21087" y="26018"/>
                  <a:pt x="22855" y="24401"/>
                  <a:pt x="24832" y="23229"/>
                </a:cubicBezTo>
                <a:cubicBezTo>
                  <a:pt x="25817" y="22604"/>
                  <a:pt x="26895" y="22122"/>
                  <a:pt x="28067" y="21942"/>
                </a:cubicBezTo>
                <a:cubicBezTo>
                  <a:pt x="28855" y="21812"/>
                  <a:pt x="29655" y="21797"/>
                  <a:pt x="30451" y="21797"/>
                </a:cubicBezTo>
                <a:cubicBezTo>
                  <a:pt x="30687" y="21797"/>
                  <a:pt x="30923" y="21798"/>
                  <a:pt x="31159" y="21798"/>
                </a:cubicBezTo>
                <a:cubicBezTo>
                  <a:pt x="31397" y="21798"/>
                  <a:pt x="31634" y="21797"/>
                  <a:pt x="31870" y="21791"/>
                </a:cubicBezTo>
                <a:cubicBezTo>
                  <a:pt x="32977" y="21762"/>
                  <a:pt x="34056" y="21640"/>
                  <a:pt x="35105" y="21252"/>
                </a:cubicBezTo>
                <a:cubicBezTo>
                  <a:pt x="36033" y="20921"/>
                  <a:pt x="36874" y="20447"/>
                  <a:pt x="37650" y="19843"/>
                </a:cubicBezTo>
                <a:cubicBezTo>
                  <a:pt x="39268" y="18556"/>
                  <a:pt x="40411" y="16759"/>
                  <a:pt x="40828" y="14753"/>
                </a:cubicBezTo>
                <a:cubicBezTo>
                  <a:pt x="41245" y="12625"/>
                  <a:pt x="40914" y="10382"/>
                  <a:pt x="39836" y="8491"/>
                </a:cubicBezTo>
                <a:cubicBezTo>
                  <a:pt x="38880" y="6787"/>
                  <a:pt x="37291" y="5436"/>
                  <a:pt x="35465" y="4659"/>
                </a:cubicBezTo>
                <a:cubicBezTo>
                  <a:pt x="34537" y="4271"/>
                  <a:pt x="33545" y="4063"/>
                  <a:pt x="32560" y="3998"/>
                </a:cubicBezTo>
                <a:cubicBezTo>
                  <a:pt x="32309" y="3978"/>
                  <a:pt x="32057" y="3969"/>
                  <a:pt x="31806" y="3969"/>
                </a:cubicBezTo>
                <a:cubicBezTo>
                  <a:pt x="30950" y="3969"/>
                  <a:pt x="30093" y="4076"/>
                  <a:pt x="29232" y="4242"/>
                </a:cubicBezTo>
                <a:cubicBezTo>
                  <a:pt x="27018" y="4631"/>
                  <a:pt x="24832" y="5321"/>
                  <a:pt x="22553" y="5350"/>
                </a:cubicBezTo>
                <a:cubicBezTo>
                  <a:pt x="22466" y="5352"/>
                  <a:pt x="22379" y="5353"/>
                  <a:pt x="22293" y="5353"/>
                </a:cubicBezTo>
                <a:cubicBezTo>
                  <a:pt x="21277" y="5353"/>
                  <a:pt x="20287" y="5195"/>
                  <a:pt x="19347" y="4810"/>
                </a:cubicBezTo>
                <a:cubicBezTo>
                  <a:pt x="18419" y="4451"/>
                  <a:pt x="17549" y="3912"/>
                  <a:pt x="16744" y="3308"/>
                </a:cubicBezTo>
                <a:cubicBezTo>
                  <a:pt x="15155" y="2201"/>
                  <a:pt x="13631" y="885"/>
                  <a:pt x="11741" y="288"/>
                </a:cubicBezTo>
                <a:cubicBezTo>
                  <a:pt x="11103" y="93"/>
                  <a:pt x="10444" y="1"/>
                  <a:pt x="9786"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 name="Google Shape;47;p7">
            <a:extLst>
              <a:ext uri="{FF2B5EF4-FFF2-40B4-BE49-F238E27FC236}">
                <a16:creationId xmlns:a16="http://schemas.microsoft.com/office/drawing/2014/main" id="{4A325066-C00F-3001-DA66-49483B60FDAB}"/>
              </a:ext>
            </a:extLst>
          </p:cNvPr>
          <p:cNvSpPr/>
          <p:nvPr/>
        </p:nvSpPr>
        <p:spPr>
          <a:xfrm rot="-9900007">
            <a:off x="7517726" y="4806670"/>
            <a:ext cx="5615465" cy="2758583"/>
          </a:xfrm>
          <a:custGeom>
            <a:avLst/>
            <a:gdLst/>
            <a:ahLst/>
            <a:cxnLst/>
            <a:rect l="l" t="t" r="r" b="b"/>
            <a:pathLst>
              <a:path w="68837" h="33816" extrusionOk="0">
                <a:moveTo>
                  <a:pt x="56578" y="0"/>
                </a:moveTo>
                <a:cubicBezTo>
                  <a:pt x="48882" y="0"/>
                  <a:pt x="40816" y="5176"/>
                  <a:pt x="33099" y="5370"/>
                </a:cubicBezTo>
                <a:cubicBezTo>
                  <a:pt x="32928" y="5375"/>
                  <a:pt x="32757" y="5377"/>
                  <a:pt x="32586" y="5377"/>
                </a:cubicBezTo>
                <a:cubicBezTo>
                  <a:pt x="27067" y="5377"/>
                  <a:pt x="21653" y="2802"/>
                  <a:pt x="16170" y="2802"/>
                </a:cubicBezTo>
                <a:cubicBezTo>
                  <a:pt x="14868" y="2802"/>
                  <a:pt x="13562" y="2947"/>
                  <a:pt x="12250" y="3306"/>
                </a:cubicBezTo>
                <a:cubicBezTo>
                  <a:pt x="6772" y="4773"/>
                  <a:pt x="2243" y="9475"/>
                  <a:pt x="1107" y="15075"/>
                </a:cubicBezTo>
                <a:cubicBezTo>
                  <a:pt x="0" y="22085"/>
                  <a:pt x="3113" y="30561"/>
                  <a:pt x="10245" y="33077"/>
                </a:cubicBezTo>
                <a:cubicBezTo>
                  <a:pt x="12189" y="33590"/>
                  <a:pt x="13885" y="33816"/>
                  <a:pt x="15377" y="33816"/>
                </a:cubicBezTo>
                <a:cubicBezTo>
                  <a:pt x="25289" y="33816"/>
                  <a:pt x="26258" y="23879"/>
                  <a:pt x="31963" y="22473"/>
                </a:cubicBezTo>
                <a:cubicBezTo>
                  <a:pt x="32368" y="22398"/>
                  <a:pt x="32770" y="22366"/>
                  <a:pt x="33170" y="22366"/>
                </a:cubicBezTo>
                <a:cubicBezTo>
                  <a:pt x="35589" y="22366"/>
                  <a:pt x="37945" y="23533"/>
                  <a:pt x="40381" y="23533"/>
                </a:cubicBezTo>
                <a:cubicBezTo>
                  <a:pt x="40767" y="23533"/>
                  <a:pt x="41155" y="23504"/>
                  <a:pt x="41546" y="23436"/>
                </a:cubicBezTo>
                <a:cubicBezTo>
                  <a:pt x="45471" y="22688"/>
                  <a:pt x="47448" y="18698"/>
                  <a:pt x="50684" y="16693"/>
                </a:cubicBezTo>
                <a:cubicBezTo>
                  <a:pt x="51846" y="15965"/>
                  <a:pt x="53108" y="15602"/>
                  <a:pt x="54464" y="15602"/>
                </a:cubicBezTo>
                <a:cubicBezTo>
                  <a:pt x="54610" y="15602"/>
                  <a:pt x="54756" y="15606"/>
                  <a:pt x="54904" y="15614"/>
                </a:cubicBezTo>
                <a:cubicBezTo>
                  <a:pt x="57231" y="15746"/>
                  <a:pt x="59621" y="16730"/>
                  <a:pt x="61959" y="16730"/>
                </a:cubicBezTo>
                <a:cubicBezTo>
                  <a:pt x="62812" y="16730"/>
                  <a:pt x="63659" y="16599"/>
                  <a:pt x="64494" y="16247"/>
                </a:cubicBezTo>
                <a:cubicBezTo>
                  <a:pt x="66945" y="15226"/>
                  <a:pt x="68477" y="12624"/>
                  <a:pt x="68656" y="10043"/>
                </a:cubicBezTo>
                <a:cubicBezTo>
                  <a:pt x="68836" y="7109"/>
                  <a:pt x="67161" y="4414"/>
                  <a:pt x="64940" y="2645"/>
                </a:cubicBezTo>
                <a:cubicBezTo>
                  <a:pt x="62228" y="710"/>
                  <a:pt x="59428" y="0"/>
                  <a:pt x="56578"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 name="Google Shape;24;p4">
            <a:extLst>
              <a:ext uri="{FF2B5EF4-FFF2-40B4-BE49-F238E27FC236}">
                <a16:creationId xmlns:a16="http://schemas.microsoft.com/office/drawing/2014/main" id="{97F5A817-B867-066B-B28D-6832DAF2B2DA}"/>
              </a:ext>
            </a:extLst>
          </p:cNvPr>
          <p:cNvSpPr txBox="1">
            <a:spLocks noGrp="1"/>
          </p:cNvSpPr>
          <p:nvPr>
            <p:ph type="body" idx="1"/>
          </p:nvPr>
        </p:nvSpPr>
        <p:spPr>
          <a:xfrm>
            <a:off x="960000" y="1536633"/>
            <a:ext cx="10272000" cy="4601200"/>
          </a:xfrm>
          <a:prstGeom prst="rect">
            <a:avLst/>
          </a:prstGeom>
        </p:spPr>
        <p:txBody>
          <a:bodyPr spcFirstLastPara="1" wrap="square" lIns="91425" tIns="91425" rIns="91425" bIns="91425" anchor="t" anchorCtr="0">
            <a:noAutofit/>
          </a:bodyPr>
          <a:lstStyle>
            <a:lvl1pPr marL="488945" lvl="0" indent="-285750" rtl="0">
              <a:lnSpc>
                <a:spcPct val="100000"/>
              </a:lnSpc>
              <a:spcBef>
                <a:spcPts val="0"/>
              </a:spcBef>
              <a:spcAft>
                <a:spcPts val="0"/>
              </a:spcAft>
              <a:buClr>
                <a:srgbClr val="434343"/>
              </a:buClr>
              <a:buSzPct val="100000"/>
              <a:buFont typeface="Arial" panose="020B0604020202020204" pitchFamily="34" charset="0"/>
              <a:buChar char="•"/>
              <a:defRPr sz="2200" baseline="0">
                <a:solidFill>
                  <a:schemeClr val="tx1"/>
                </a:solidFill>
              </a:defRPr>
            </a:lvl1pPr>
            <a:lvl2pPr marL="1219170" lvl="1" indent="-406390" rtl="0">
              <a:lnSpc>
                <a:spcPct val="100000"/>
              </a:lnSpc>
              <a:spcBef>
                <a:spcPts val="0"/>
              </a:spcBef>
              <a:spcAft>
                <a:spcPts val="0"/>
              </a:spcAft>
              <a:buClr>
                <a:srgbClr val="434343"/>
              </a:buClr>
              <a:buSzPts val="1200"/>
              <a:buFont typeface="Roboto Condensed Light"/>
              <a:buChar char="○"/>
              <a:defRPr/>
            </a:lvl2pPr>
            <a:lvl3pPr marL="1828754" lvl="2" indent="-406390" rtl="0">
              <a:lnSpc>
                <a:spcPct val="100000"/>
              </a:lnSpc>
              <a:spcBef>
                <a:spcPts val="0"/>
              </a:spcBef>
              <a:spcAft>
                <a:spcPts val="0"/>
              </a:spcAft>
              <a:buClr>
                <a:srgbClr val="434343"/>
              </a:buClr>
              <a:buSzPts val="1200"/>
              <a:buFont typeface="Roboto Condensed Light"/>
              <a:buChar char="■"/>
              <a:defRPr/>
            </a:lvl3pPr>
            <a:lvl4pPr marL="2438339" lvl="3" indent="-406390" rtl="0">
              <a:lnSpc>
                <a:spcPct val="100000"/>
              </a:lnSpc>
              <a:spcBef>
                <a:spcPts val="0"/>
              </a:spcBef>
              <a:spcAft>
                <a:spcPts val="0"/>
              </a:spcAft>
              <a:buClr>
                <a:srgbClr val="434343"/>
              </a:buClr>
              <a:buSzPts val="1200"/>
              <a:buFont typeface="Roboto Condensed Light"/>
              <a:buChar char="●"/>
              <a:defRPr/>
            </a:lvl4pPr>
            <a:lvl5pPr marL="3047924" lvl="4" indent="-406390" rtl="0">
              <a:lnSpc>
                <a:spcPct val="100000"/>
              </a:lnSpc>
              <a:spcBef>
                <a:spcPts val="0"/>
              </a:spcBef>
              <a:spcAft>
                <a:spcPts val="0"/>
              </a:spcAft>
              <a:buClr>
                <a:srgbClr val="434343"/>
              </a:buClr>
              <a:buSzPts val="1200"/>
              <a:buFont typeface="Roboto Condensed Light"/>
              <a:buChar char="○"/>
              <a:defRPr/>
            </a:lvl5pPr>
            <a:lvl6pPr marL="3657509" lvl="5" indent="-406390" rtl="0">
              <a:lnSpc>
                <a:spcPct val="100000"/>
              </a:lnSpc>
              <a:spcBef>
                <a:spcPts val="0"/>
              </a:spcBef>
              <a:spcAft>
                <a:spcPts val="0"/>
              </a:spcAft>
              <a:buClr>
                <a:srgbClr val="434343"/>
              </a:buClr>
              <a:buSzPts val="1200"/>
              <a:buFont typeface="Roboto Condensed Light"/>
              <a:buChar char="■"/>
              <a:defRPr/>
            </a:lvl6pPr>
            <a:lvl7pPr marL="4267093" lvl="6" indent="-406390" rtl="0">
              <a:lnSpc>
                <a:spcPct val="100000"/>
              </a:lnSpc>
              <a:spcBef>
                <a:spcPts val="0"/>
              </a:spcBef>
              <a:spcAft>
                <a:spcPts val="0"/>
              </a:spcAft>
              <a:buClr>
                <a:srgbClr val="434343"/>
              </a:buClr>
              <a:buSzPts val="1200"/>
              <a:buFont typeface="Roboto Condensed Light"/>
              <a:buChar char="●"/>
              <a:defRPr/>
            </a:lvl7pPr>
            <a:lvl8pPr marL="4876678" lvl="7" indent="-406390" rtl="0">
              <a:lnSpc>
                <a:spcPct val="100000"/>
              </a:lnSpc>
              <a:spcBef>
                <a:spcPts val="0"/>
              </a:spcBef>
              <a:spcAft>
                <a:spcPts val="0"/>
              </a:spcAft>
              <a:buClr>
                <a:srgbClr val="434343"/>
              </a:buClr>
              <a:buSzPts val="1200"/>
              <a:buFont typeface="Roboto Condensed Light"/>
              <a:buChar char="○"/>
              <a:defRPr/>
            </a:lvl8pPr>
            <a:lvl9pPr marL="5486263" lvl="8" indent="-406390" rtl="0">
              <a:lnSpc>
                <a:spcPct val="100000"/>
              </a:lnSpc>
              <a:spcBef>
                <a:spcPts val="0"/>
              </a:spcBef>
              <a:spcAft>
                <a:spcPts val="0"/>
              </a:spcAft>
              <a:buClr>
                <a:srgbClr val="434343"/>
              </a:buClr>
              <a:buSzPts val="1200"/>
              <a:buFont typeface="Roboto Condensed Light"/>
              <a:buChar char="■"/>
              <a:defRPr/>
            </a:lvl9pPr>
          </a:lstStyle>
          <a:p>
            <a:pPr lvl="0"/>
            <a:r>
              <a:rPr lang="en-US"/>
              <a:t>Click to edit Master text styles</a:t>
            </a:r>
          </a:p>
        </p:txBody>
      </p:sp>
      <p:sp>
        <p:nvSpPr>
          <p:cNvPr id="4" name="Google Shape;23;p4">
            <a:extLst>
              <a:ext uri="{FF2B5EF4-FFF2-40B4-BE49-F238E27FC236}">
                <a16:creationId xmlns:a16="http://schemas.microsoft.com/office/drawing/2014/main" id="{8D7E90E4-411E-DAF2-9B05-8D0902AD69B5}"/>
              </a:ext>
            </a:extLst>
          </p:cNvPr>
          <p:cNvSpPr txBox="1">
            <a:spLocks noGrp="1"/>
          </p:cNvSpPr>
          <p:nvPr>
            <p:ph type="title" hasCustomPrompt="1"/>
          </p:nvPr>
        </p:nvSpPr>
        <p:spPr>
          <a:xfrm>
            <a:off x="960000" y="720000"/>
            <a:ext cx="10272000" cy="63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baseline="0">
                <a:solidFill>
                  <a:schemeClr val="tx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dirty="0"/>
              <a:t>Click to add header</a:t>
            </a:r>
            <a:endParaRPr dirty="0"/>
          </a:p>
        </p:txBody>
      </p:sp>
      <p:pic>
        <p:nvPicPr>
          <p:cNvPr id="11" name="Picture 10" descr="A picture containing graphics, font, graphic design, screenshot&#10;&#10;Description automatically generated">
            <a:extLst>
              <a:ext uri="{FF2B5EF4-FFF2-40B4-BE49-F238E27FC236}">
                <a16:creationId xmlns:a16="http://schemas.microsoft.com/office/drawing/2014/main" id="{2E49E97A-080D-1AFA-F283-9D79D2ADB8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sp>
        <p:nvSpPr>
          <p:cNvPr id="2" name="Google Shape;49;p7">
            <a:extLst>
              <a:ext uri="{FF2B5EF4-FFF2-40B4-BE49-F238E27FC236}">
                <a16:creationId xmlns:a16="http://schemas.microsoft.com/office/drawing/2014/main" id="{0CBC4D1C-C9A9-EF1A-957E-A45BA1E3DA34}"/>
              </a:ext>
            </a:extLst>
          </p:cNvPr>
          <p:cNvSpPr/>
          <p:nvPr userDrawn="1"/>
        </p:nvSpPr>
        <p:spPr>
          <a:xfrm rot="10626413">
            <a:off x="-721711" y="-634664"/>
            <a:ext cx="2913680" cy="2317541"/>
          </a:xfrm>
          <a:custGeom>
            <a:avLst/>
            <a:gdLst/>
            <a:ahLst/>
            <a:cxnLst/>
            <a:rect l="l" t="t" r="r" b="b"/>
            <a:pathLst>
              <a:path w="53607" h="42639" extrusionOk="0">
                <a:moveTo>
                  <a:pt x="39988" y="1"/>
                </a:moveTo>
                <a:cubicBezTo>
                  <a:pt x="37094" y="1"/>
                  <a:pt x="34244" y="1110"/>
                  <a:pt x="32333" y="3482"/>
                </a:cubicBezTo>
                <a:cubicBezTo>
                  <a:pt x="28804" y="8004"/>
                  <a:pt x="28919" y="14683"/>
                  <a:pt x="24425" y="18608"/>
                </a:cubicBezTo>
                <a:cubicBezTo>
                  <a:pt x="22272" y="20407"/>
                  <a:pt x="19795" y="20821"/>
                  <a:pt x="17211" y="20821"/>
                </a:cubicBezTo>
                <a:cubicBezTo>
                  <a:pt x="15007" y="20821"/>
                  <a:pt x="12725" y="20519"/>
                  <a:pt x="10499" y="20519"/>
                </a:cubicBezTo>
                <a:cubicBezTo>
                  <a:pt x="8733" y="20519"/>
                  <a:pt x="7002" y="20709"/>
                  <a:pt x="5374" y="21390"/>
                </a:cubicBezTo>
                <a:cubicBezTo>
                  <a:pt x="2649" y="22440"/>
                  <a:pt x="852" y="25165"/>
                  <a:pt x="586" y="28012"/>
                </a:cubicBezTo>
                <a:cubicBezTo>
                  <a:pt x="0" y="38764"/>
                  <a:pt x="12638" y="42638"/>
                  <a:pt x="21572" y="42638"/>
                </a:cubicBezTo>
                <a:cubicBezTo>
                  <a:pt x="21849" y="42638"/>
                  <a:pt x="22122" y="42635"/>
                  <a:pt x="22391" y="42627"/>
                </a:cubicBezTo>
                <a:cubicBezTo>
                  <a:pt x="22418" y="42627"/>
                  <a:pt x="22446" y="42627"/>
                  <a:pt x="22473" y="42627"/>
                </a:cubicBezTo>
                <a:cubicBezTo>
                  <a:pt x="35234" y="42627"/>
                  <a:pt x="47741" y="34276"/>
                  <a:pt x="51536" y="21901"/>
                </a:cubicBezTo>
                <a:cubicBezTo>
                  <a:pt x="53606" y="15639"/>
                  <a:pt x="53002" y="7939"/>
                  <a:pt x="47970" y="3238"/>
                </a:cubicBezTo>
                <a:cubicBezTo>
                  <a:pt x="45879" y="1132"/>
                  <a:pt x="42911" y="1"/>
                  <a:pt x="39988"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 name="Google Shape;48;p7">
            <a:extLst>
              <a:ext uri="{FF2B5EF4-FFF2-40B4-BE49-F238E27FC236}">
                <a16:creationId xmlns:a16="http://schemas.microsoft.com/office/drawing/2014/main" id="{601A114B-225E-54B0-0BC8-6E44C256BA20}"/>
              </a:ext>
            </a:extLst>
          </p:cNvPr>
          <p:cNvSpPr/>
          <p:nvPr userDrawn="1"/>
        </p:nvSpPr>
        <p:spPr>
          <a:xfrm rot="2970393" flipH="1">
            <a:off x="9943077" y="-706835"/>
            <a:ext cx="3787263" cy="2461881"/>
          </a:xfrm>
          <a:custGeom>
            <a:avLst/>
            <a:gdLst/>
            <a:ahLst/>
            <a:cxnLst/>
            <a:rect l="l" t="t" r="r" b="b"/>
            <a:pathLst>
              <a:path w="41245" h="26811" extrusionOk="0">
                <a:moveTo>
                  <a:pt x="9786" y="1"/>
                </a:moveTo>
                <a:cubicBezTo>
                  <a:pt x="8314" y="1"/>
                  <a:pt x="6843" y="460"/>
                  <a:pt x="5601" y="1244"/>
                </a:cubicBezTo>
                <a:cubicBezTo>
                  <a:pt x="3746" y="2380"/>
                  <a:pt x="2423" y="4178"/>
                  <a:pt x="1525" y="6097"/>
                </a:cubicBezTo>
                <a:cubicBezTo>
                  <a:pt x="540" y="8196"/>
                  <a:pt x="1" y="10562"/>
                  <a:pt x="360" y="12869"/>
                </a:cubicBezTo>
                <a:cubicBezTo>
                  <a:pt x="360" y="12984"/>
                  <a:pt x="389" y="13135"/>
                  <a:pt x="418" y="13258"/>
                </a:cubicBezTo>
                <a:cubicBezTo>
                  <a:pt x="569" y="14782"/>
                  <a:pt x="1108" y="16284"/>
                  <a:pt x="2157" y="17391"/>
                </a:cubicBezTo>
                <a:cubicBezTo>
                  <a:pt x="3682" y="19009"/>
                  <a:pt x="5989" y="19275"/>
                  <a:pt x="7880" y="20296"/>
                </a:cubicBezTo>
                <a:cubicBezTo>
                  <a:pt x="9886" y="21403"/>
                  <a:pt x="11201" y="23351"/>
                  <a:pt x="12877" y="24847"/>
                </a:cubicBezTo>
                <a:cubicBezTo>
                  <a:pt x="13660" y="25537"/>
                  <a:pt x="14559" y="26169"/>
                  <a:pt x="15544" y="26529"/>
                </a:cubicBezTo>
                <a:cubicBezTo>
                  <a:pt x="16104" y="26721"/>
                  <a:pt x="16690" y="26810"/>
                  <a:pt x="17278" y="26810"/>
                </a:cubicBezTo>
                <a:cubicBezTo>
                  <a:pt x="17791" y="26810"/>
                  <a:pt x="18305" y="26742"/>
                  <a:pt x="18808" y="26615"/>
                </a:cubicBezTo>
                <a:cubicBezTo>
                  <a:pt x="21087" y="26018"/>
                  <a:pt x="22855" y="24401"/>
                  <a:pt x="24832" y="23229"/>
                </a:cubicBezTo>
                <a:cubicBezTo>
                  <a:pt x="25817" y="22604"/>
                  <a:pt x="26895" y="22122"/>
                  <a:pt x="28067" y="21942"/>
                </a:cubicBezTo>
                <a:cubicBezTo>
                  <a:pt x="28855" y="21812"/>
                  <a:pt x="29655" y="21797"/>
                  <a:pt x="30451" y="21797"/>
                </a:cubicBezTo>
                <a:cubicBezTo>
                  <a:pt x="30687" y="21797"/>
                  <a:pt x="30923" y="21798"/>
                  <a:pt x="31159" y="21798"/>
                </a:cubicBezTo>
                <a:cubicBezTo>
                  <a:pt x="31397" y="21798"/>
                  <a:pt x="31634" y="21797"/>
                  <a:pt x="31870" y="21791"/>
                </a:cubicBezTo>
                <a:cubicBezTo>
                  <a:pt x="32977" y="21762"/>
                  <a:pt x="34056" y="21640"/>
                  <a:pt x="35105" y="21252"/>
                </a:cubicBezTo>
                <a:cubicBezTo>
                  <a:pt x="36033" y="20921"/>
                  <a:pt x="36874" y="20447"/>
                  <a:pt x="37650" y="19843"/>
                </a:cubicBezTo>
                <a:cubicBezTo>
                  <a:pt x="39268" y="18556"/>
                  <a:pt x="40411" y="16759"/>
                  <a:pt x="40828" y="14753"/>
                </a:cubicBezTo>
                <a:cubicBezTo>
                  <a:pt x="41245" y="12625"/>
                  <a:pt x="40914" y="10382"/>
                  <a:pt x="39836" y="8491"/>
                </a:cubicBezTo>
                <a:cubicBezTo>
                  <a:pt x="38880" y="6787"/>
                  <a:pt x="37291" y="5436"/>
                  <a:pt x="35465" y="4659"/>
                </a:cubicBezTo>
                <a:cubicBezTo>
                  <a:pt x="34537" y="4271"/>
                  <a:pt x="33545" y="4063"/>
                  <a:pt x="32560" y="3998"/>
                </a:cubicBezTo>
                <a:cubicBezTo>
                  <a:pt x="32309" y="3978"/>
                  <a:pt x="32057" y="3969"/>
                  <a:pt x="31806" y="3969"/>
                </a:cubicBezTo>
                <a:cubicBezTo>
                  <a:pt x="30950" y="3969"/>
                  <a:pt x="30093" y="4076"/>
                  <a:pt x="29232" y="4242"/>
                </a:cubicBezTo>
                <a:cubicBezTo>
                  <a:pt x="27018" y="4631"/>
                  <a:pt x="24832" y="5321"/>
                  <a:pt x="22553" y="5350"/>
                </a:cubicBezTo>
                <a:cubicBezTo>
                  <a:pt x="22466" y="5352"/>
                  <a:pt x="22379" y="5353"/>
                  <a:pt x="22293" y="5353"/>
                </a:cubicBezTo>
                <a:cubicBezTo>
                  <a:pt x="21277" y="5353"/>
                  <a:pt x="20287" y="5195"/>
                  <a:pt x="19347" y="4810"/>
                </a:cubicBezTo>
                <a:cubicBezTo>
                  <a:pt x="18419" y="4451"/>
                  <a:pt x="17549" y="3912"/>
                  <a:pt x="16744" y="3308"/>
                </a:cubicBezTo>
                <a:cubicBezTo>
                  <a:pt x="15155" y="2201"/>
                  <a:pt x="13631" y="885"/>
                  <a:pt x="11741" y="288"/>
                </a:cubicBezTo>
                <a:cubicBezTo>
                  <a:pt x="11103" y="93"/>
                  <a:pt x="10444" y="1"/>
                  <a:pt x="9786"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 name="Google Shape;47;p7">
            <a:extLst>
              <a:ext uri="{FF2B5EF4-FFF2-40B4-BE49-F238E27FC236}">
                <a16:creationId xmlns:a16="http://schemas.microsoft.com/office/drawing/2014/main" id="{E8A3B83D-DDB0-5202-C4F8-8E73F525EFD8}"/>
              </a:ext>
            </a:extLst>
          </p:cNvPr>
          <p:cNvSpPr/>
          <p:nvPr userDrawn="1"/>
        </p:nvSpPr>
        <p:spPr>
          <a:xfrm rot="-9900007">
            <a:off x="7517726" y="4806670"/>
            <a:ext cx="5615465" cy="2758583"/>
          </a:xfrm>
          <a:custGeom>
            <a:avLst/>
            <a:gdLst/>
            <a:ahLst/>
            <a:cxnLst/>
            <a:rect l="l" t="t" r="r" b="b"/>
            <a:pathLst>
              <a:path w="68837" h="33816" extrusionOk="0">
                <a:moveTo>
                  <a:pt x="56578" y="0"/>
                </a:moveTo>
                <a:cubicBezTo>
                  <a:pt x="48882" y="0"/>
                  <a:pt x="40816" y="5176"/>
                  <a:pt x="33099" y="5370"/>
                </a:cubicBezTo>
                <a:cubicBezTo>
                  <a:pt x="32928" y="5375"/>
                  <a:pt x="32757" y="5377"/>
                  <a:pt x="32586" y="5377"/>
                </a:cubicBezTo>
                <a:cubicBezTo>
                  <a:pt x="27067" y="5377"/>
                  <a:pt x="21653" y="2802"/>
                  <a:pt x="16170" y="2802"/>
                </a:cubicBezTo>
                <a:cubicBezTo>
                  <a:pt x="14868" y="2802"/>
                  <a:pt x="13562" y="2947"/>
                  <a:pt x="12250" y="3306"/>
                </a:cubicBezTo>
                <a:cubicBezTo>
                  <a:pt x="6772" y="4773"/>
                  <a:pt x="2243" y="9475"/>
                  <a:pt x="1107" y="15075"/>
                </a:cubicBezTo>
                <a:cubicBezTo>
                  <a:pt x="0" y="22085"/>
                  <a:pt x="3113" y="30561"/>
                  <a:pt x="10245" y="33077"/>
                </a:cubicBezTo>
                <a:cubicBezTo>
                  <a:pt x="12189" y="33590"/>
                  <a:pt x="13885" y="33816"/>
                  <a:pt x="15377" y="33816"/>
                </a:cubicBezTo>
                <a:cubicBezTo>
                  <a:pt x="25289" y="33816"/>
                  <a:pt x="26258" y="23879"/>
                  <a:pt x="31963" y="22473"/>
                </a:cubicBezTo>
                <a:cubicBezTo>
                  <a:pt x="32368" y="22398"/>
                  <a:pt x="32770" y="22366"/>
                  <a:pt x="33170" y="22366"/>
                </a:cubicBezTo>
                <a:cubicBezTo>
                  <a:pt x="35589" y="22366"/>
                  <a:pt x="37945" y="23533"/>
                  <a:pt x="40381" y="23533"/>
                </a:cubicBezTo>
                <a:cubicBezTo>
                  <a:pt x="40767" y="23533"/>
                  <a:pt x="41155" y="23504"/>
                  <a:pt x="41546" y="23436"/>
                </a:cubicBezTo>
                <a:cubicBezTo>
                  <a:pt x="45471" y="22688"/>
                  <a:pt x="47448" y="18698"/>
                  <a:pt x="50684" y="16693"/>
                </a:cubicBezTo>
                <a:cubicBezTo>
                  <a:pt x="51846" y="15965"/>
                  <a:pt x="53108" y="15602"/>
                  <a:pt x="54464" y="15602"/>
                </a:cubicBezTo>
                <a:cubicBezTo>
                  <a:pt x="54610" y="15602"/>
                  <a:pt x="54756" y="15606"/>
                  <a:pt x="54904" y="15614"/>
                </a:cubicBezTo>
                <a:cubicBezTo>
                  <a:pt x="57231" y="15746"/>
                  <a:pt x="59621" y="16730"/>
                  <a:pt x="61959" y="16730"/>
                </a:cubicBezTo>
                <a:cubicBezTo>
                  <a:pt x="62812" y="16730"/>
                  <a:pt x="63659" y="16599"/>
                  <a:pt x="64494" y="16247"/>
                </a:cubicBezTo>
                <a:cubicBezTo>
                  <a:pt x="66945" y="15226"/>
                  <a:pt x="68477" y="12624"/>
                  <a:pt x="68656" y="10043"/>
                </a:cubicBezTo>
                <a:cubicBezTo>
                  <a:pt x="68836" y="7109"/>
                  <a:pt x="67161" y="4414"/>
                  <a:pt x="64940" y="2645"/>
                </a:cubicBezTo>
                <a:cubicBezTo>
                  <a:pt x="62228" y="710"/>
                  <a:pt x="59428" y="0"/>
                  <a:pt x="56578"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pic>
        <p:nvPicPr>
          <p:cNvPr id="10" name="Picture 9" descr="A picture containing graphics, font, graphic design, screenshot&#10;&#10;Description automatically generated">
            <a:extLst>
              <a:ext uri="{FF2B5EF4-FFF2-40B4-BE49-F238E27FC236}">
                <a16:creationId xmlns:a16="http://schemas.microsoft.com/office/drawing/2014/main" id="{11DDAA0B-4B3E-F39C-A6A5-E7671A88CA4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spTree>
    <p:extLst>
      <p:ext uri="{BB962C8B-B14F-4D97-AF65-F5344CB8AC3E}">
        <p14:creationId xmlns:p14="http://schemas.microsoft.com/office/powerpoint/2010/main" val="62812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1">
  <p:cSld name="Title and two columns 1">
    <p:spTree>
      <p:nvGrpSpPr>
        <p:cNvPr id="1" name="Shape 249"/>
        <p:cNvGrpSpPr/>
        <p:nvPr/>
      </p:nvGrpSpPr>
      <p:grpSpPr>
        <a:xfrm>
          <a:off x="0" y="0"/>
          <a:ext cx="0" cy="0"/>
          <a:chOff x="0" y="0"/>
          <a:chExt cx="0" cy="0"/>
        </a:xfrm>
      </p:grpSpPr>
      <p:sp>
        <p:nvSpPr>
          <p:cNvPr id="250" name="Google Shape;250;p33"/>
          <p:cNvSpPr txBox="1">
            <a:spLocks noGrp="1"/>
          </p:cNvSpPr>
          <p:nvPr>
            <p:ph type="title" hasCustomPrompt="1"/>
          </p:nvPr>
        </p:nvSpPr>
        <p:spPr>
          <a:xfrm>
            <a:off x="960000" y="720000"/>
            <a:ext cx="10272000" cy="63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solidFill>
                  <a:schemeClr val="tx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dirty="0"/>
              <a:t>Click to add header</a:t>
            </a:r>
            <a:endParaRPr dirty="0"/>
          </a:p>
        </p:txBody>
      </p:sp>
      <p:sp>
        <p:nvSpPr>
          <p:cNvPr id="251" name="Google Shape;251;p33"/>
          <p:cNvSpPr txBox="1">
            <a:spLocks noGrp="1"/>
          </p:cNvSpPr>
          <p:nvPr>
            <p:ph type="subTitle" idx="1" hasCustomPrompt="1"/>
          </p:nvPr>
        </p:nvSpPr>
        <p:spPr>
          <a:xfrm>
            <a:off x="960000" y="2417976"/>
            <a:ext cx="4907400" cy="3719857"/>
          </a:xfrm>
          <a:prstGeom prst="rect">
            <a:avLst/>
          </a:prstGeom>
        </p:spPr>
        <p:txBody>
          <a:bodyPr spcFirstLastPara="1" wrap="square" lIns="91425" tIns="91425" rIns="91425" bIns="91425" anchor="t" anchorCtr="0">
            <a:noAutofit/>
          </a:bodyPr>
          <a:lstStyle>
            <a:lvl1pPr lvl="0" algn="l" rtl="0">
              <a:lnSpc>
                <a:spcPct val="100000"/>
              </a:lnSpc>
              <a:spcBef>
                <a:spcPts val="0"/>
              </a:spcBef>
              <a:spcAft>
                <a:spcPts val="0"/>
              </a:spcAft>
              <a:buSzPts val="1400"/>
              <a:buNone/>
              <a:defRPr/>
            </a:lvl1pPr>
            <a:lvl2pPr lvl="1" rtl="0">
              <a:lnSpc>
                <a:spcPct val="100000"/>
              </a:lnSpc>
              <a:spcBef>
                <a:spcPts val="0"/>
              </a:spcBef>
              <a:spcAft>
                <a:spcPts val="0"/>
              </a:spcAft>
              <a:buSzPts val="2100"/>
              <a:buNone/>
              <a:defRPr sz="2800"/>
            </a:lvl2pPr>
            <a:lvl3pPr lvl="2" rtl="0">
              <a:lnSpc>
                <a:spcPct val="100000"/>
              </a:lnSpc>
              <a:spcBef>
                <a:spcPts val="0"/>
              </a:spcBef>
              <a:spcAft>
                <a:spcPts val="0"/>
              </a:spcAft>
              <a:buSzPts val="2100"/>
              <a:buNone/>
              <a:defRPr sz="2800"/>
            </a:lvl3pPr>
            <a:lvl4pPr lvl="3" rtl="0">
              <a:lnSpc>
                <a:spcPct val="100000"/>
              </a:lnSpc>
              <a:spcBef>
                <a:spcPts val="0"/>
              </a:spcBef>
              <a:spcAft>
                <a:spcPts val="0"/>
              </a:spcAft>
              <a:buSzPts val="2100"/>
              <a:buNone/>
              <a:defRPr sz="2800"/>
            </a:lvl4pPr>
            <a:lvl5pPr lvl="4" rtl="0">
              <a:lnSpc>
                <a:spcPct val="100000"/>
              </a:lnSpc>
              <a:spcBef>
                <a:spcPts val="0"/>
              </a:spcBef>
              <a:spcAft>
                <a:spcPts val="0"/>
              </a:spcAft>
              <a:buSzPts val="2100"/>
              <a:buNone/>
              <a:defRPr sz="2800"/>
            </a:lvl5pPr>
            <a:lvl6pPr lvl="5" rtl="0">
              <a:lnSpc>
                <a:spcPct val="100000"/>
              </a:lnSpc>
              <a:spcBef>
                <a:spcPts val="0"/>
              </a:spcBef>
              <a:spcAft>
                <a:spcPts val="0"/>
              </a:spcAft>
              <a:buSzPts val="2100"/>
              <a:buNone/>
              <a:defRPr sz="2800"/>
            </a:lvl6pPr>
            <a:lvl7pPr lvl="6" rtl="0">
              <a:lnSpc>
                <a:spcPct val="100000"/>
              </a:lnSpc>
              <a:spcBef>
                <a:spcPts val="0"/>
              </a:spcBef>
              <a:spcAft>
                <a:spcPts val="0"/>
              </a:spcAft>
              <a:buSzPts val="2100"/>
              <a:buNone/>
              <a:defRPr sz="2800"/>
            </a:lvl7pPr>
            <a:lvl8pPr lvl="7" rtl="0">
              <a:lnSpc>
                <a:spcPct val="100000"/>
              </a:lnSpc>
              <a:spcBef>
                <a:spcPts val="0"/>
              </a:spcBef>
              <a:spcAft>
                <a:spcPts val="0"/>
              </a:spcAft>
              <a:buSzPts val="2100"/>
              <a:buNone/>
              <a:defRPr sz="2800"/>
            </a:lvl8pPr>
            <a:lvl9pPr lvl="8" rtl="0">
              <a:lnSpc>
                <a:spcPct val="100000"/>
              </a:lnSpc>
              <a:spcBef>
                <a:spcPts val="0"/>
              </a:spcBef>
              <a:spcAft>
                <a:spcPts val="0"/>
              </a:spcAft>
              <a:buSzPts val="2100"/>
              <a:buNone/>
              <a:defRPr sz="2800"/>
            </a:lvl9pPr>
          </a:lstStyle>
          <a:p>
            <a:r>
              <a:rPr lang="en-US" dirty="0"/>
              <a:t>Click to add text</a:t>
            </a:r>
            <a:endParaRPr dirty="0"/>
          </a:p>
        </p:txBody>
      </p:sp>
      <p:sp>
        <p:nvSpPr>
          <p:cNvPr id="252" name="Google Shape;252;p33"/>
          <p:cNvSpPr txBox="1">
            <a:spLocks noGrp="1"/>
          </p:cNvSpPr>
          <p:nvPr>
            <p:ph type="title" idx="2" hasCustomPrompt="1"/>
          </p:nvPr>
        </p:nvSpPr>
        <p:spPr>
          <a:xfrm>
            <a:off x="960000" y="1781175"/>
            <a:ext cx="4907400" cy="636801"/>
          </a:xfrm>
          <a:prstGeom prst="rect">
            <a:avLst/>
          </a:prstGeom>
        </p:spPr>
        <p:txBody>
          <a:bodyPr spcFirstLastPara="1" wrap="square" lIns="91425" tIns="91425" rIns="91425" bIns="91425" anchor="t" anchorCtr="0">
            <a:noAutofit/>
          </a:bodyPr>
          <a:lstStyle>
            <a:lvl1pPr lvl="0" algn="l" rtl="0">
              <a:spcBef>
                <a:spcPts val="0"/>
              </a:spcBef>
              <a:spcAft>
                <a:spcPts val="0"/>
              </a:spcAft>
              <a:buSzPts val="1800"/>
              <a:buNone/>
              <a:defRPr sz="2800" b="1">
                <a:latin typeface="Segoe UI" panose="020B0502040204020203" pitchFamily="34" charset="0"/>
                <a:cs typeface="Segoe UI" panose="020B0502040204020203" pitchFamily="34" charset="0"/>
              </a:defRPr>
            </a:lvl1pPr>
            <a:lvl2pPr lvl="1" rtl="0">
              <a:spcBef>
                <a:spcPts val="0"/>
              </a:spcBef>
              <a:spcAft>
                <a:spcPts val="0"/>
              </a:spcAft>
              <a:buSzPts val="2800"/>
              <a:buFont typeface="Patrick Hand"/>
              <a:buNone/>
              <a:defRPr>
                <a:latin typeface="Patrick Hand"/>
                <a:ea typeface="Patrick Hand"/>
                <a:cs typeface="Patrick Hand"/>
                <a:sym typeface="Patrick Hand"/>
              </a:defRPr>
            </a:lvl2pPr>
            <a:lvl3pPr lvl="2" rtl="0">
              <a:spcBef>
                <a:spcPts val="0"/>
              </a:spcBef>
              <a:spcAft>
                <a:spcPts val="0"/>
              </a:spcAft>
              <a:buSzPts val="2800"/>
              <a:buFont typeface="Patrick Hand"/>
              <a:buNone/>
              <a:defRPr>
                <a:latin typeface="Patrick Hand"/>
                <a:ea typeface="Patrick Hand"/>
                <a:cs typeface="Patrick Hand"/>
                <a:sym typeface="Patrick Hand"/>
              </a:defRPr>
            </a:lvl3pPr>
            <a:lvl4pPr lvl="3" rtl="0">
              <a:spcBef>
                <a:spcPts val="0"/>
              </a:spcBef>
              <a:spcAft>
                <a:spcPts val="0"/>
              </a:spcAft>
              <a:buSzPts val="2800"/>
              <a:buFont typeface="Patrick Hand"/>
              <a:buNone/>
              <a:defRPr>
                <a:latin typeface="Patrick Hand"/>
                <a:ea typeface="Patrick Hand"/>
                <a:cs typeface="Patrick Hand"/>
                <a:sym typeface="Patrick Hand"/>
              </a:defRPr>
            </a:lvl4pPr>
            <a:lvl5pPr lvl="4" rtl="0">
              <a:spcBef>
                <a:spcPts val="0"/>
              </a:spcBef>
              <a:spcAft>
                <a:spcPts val="0"/>
              </a:spcAft>
              <a:buSzPts val="2800"/>
              <a:buFont typeface="Patrick Hand"/>
              <a:buNone/>
              <a:defRPr>
                <a:latin typeface="Patrick Hand"/>
                <a:ea typeface="Patrick Hand"/>
                <a:cs typeface="Patrick Hand"/>
                <a:sym typeface="Patrick Hand"/>
              </a:defRPr>
            </a:lvl5pPr>
            <a:lvl6pPr lvl="5" rtl="0">
              <a:spcBef>
                <a:spcPts val="0"/>
              </a:spcBef>
              <a:spcAft>
                <a:spcPts val="0"/>
              </a:spcAft>
              <a:buSzPts val="2800"/>
              <a:buFont typeface="Patrick Hand"/>
              <a:buNone/>
              <a:defRPr>
                <a:latin typeface="Patrick Hand"/>
                <a:ea typeface="Patrick Hand"/>
                <a:cs typeface="Patrick Hand"/>
                <a:sym typeface="Patrick Hand"/>
              </a:defRPr>
            </a:lvl6pPr>
            <a:lvl7pPr lvl="6" rtl="0">
              <a:spcBef>
                <a:spcPts val="0"/>
              </a:spcBef>
              <a:spcAft>
                <a:spcPts val="0"/>
              </a:spcAft>
              <a:buSzPts val="2800"/>
              <a:buFont typeface="Patrick Hand"/>
              <a:buNone/>
              <a:defRPr>
                <a:latin typeface="Patrick Hand"/>
                <a:ea typeface="Patrick Hand"/>
                <a:cs typeface="Patrick Hand"/>
                <a:sym typeface="Patrick Hand"/>
              </a:defRPr>
            </a:lvl7pPr>
            <a:lvl8pPr lvl="7" rtl="0">
              <a:spcBef>
                <a:spcPts val="0"/>
              </a:spcBef>
              <a:spcAft>
                <a:spcPts val="0"/>
              </a:spcAft>
              <a:buSzPts val="2800"/>
              <a:buFont typeface="Patrick Hand"/>
              <a:buNone/>
              <a:defRPr>
                <a:latin typeface="Patrick Hand"/>
                <a:ea typeface="Patrick Hand"/>
                <a:cs typeface="Patrick Hand"/>
                <a:sym typeface="Patrick Hand"/>
              </a:defRPr>
            </a:lvl8pPr>
            <a:lvl9pPr lvl="8" rtl="0">
              <a:spcBef>
                <a:spcPts val="0"/>
              </a:spcBef>
              <a:spcAft>
                <a:spcPts val="0"/>
              </a:spcAft>
              <a:buSzPts val="2800"/>
              <a:buFont typeface="Patrick Hand"/>
              <a:buNone/>
              <a:defRPr>
                <a:latin typeface="Patrick Hand"/>
                <a:ea typeface="Patrick Hand"/>
                <a:cs typeface="Patrick Hand"/>
                <a:sym typeface="Patrick Hand"/>
              </a:defRPr>
            </a:lvl9pPr>
          </a:lstStyle>
          <a:p>
            <a:r>
              <a:rPr lang="en-US" dirty="0"/>
              <a:t>Click to add </a:t>
            </a:r>
            <a:r>
              <a:rPr lang="en-US" dirty="0" err="1"/>
              <a:t>subheader</a:t>
            </a:r>
            <a:endParaRPr dirty="0"/>
          </a:p>
        </p:txBody>
      </p:sp>
      <p:sp>
        <p:nvSpPr>
          <p:cNvPr id="253" name="Google Shape;253;p33"/>
          <p:cNvSpPr txBox="1">
            <a:spLocks noGrp="1"/>
          </p:cNvSpPr>
          <p:nvPr>
            <p:ph type="subTitle" idx="3" hasCustomPrompt="1"/>
          </p:nvPr>
        </p:nvSpPr>
        <p:spPr>
          <a:xfrm>
            <a:off x="6324600" y="2417976"/>
            <a:ext cx="4907400" cy="3719857"/>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2100"/>
              <a:buNone/>
              <a:defRPr sz="2800"/>
            </a:lvl2pPr>
            <a:lvl3pPr lvl="2" rtl="0">
              <a:lnSpc>
                <a:spcPct val="100000"/>
              </a:lnSpc>
              <a:spcBef>
                <a:spcPts val="0"/>
              </a:spcBef>
              <a:spcAft>
                <a:spcPts val="0"/>
              </a:spcAft>
              <a:buSzPts val="2100"/>
              <a:buNone/>
              <a:defRPr sz="2800"/>
            </a:lvl3pPr>
            <a:lvl4pPr lvl="3" rtl="0">
              <a:lnSpc>
                <a:spcPct val="100000"/>
              </a:lnSpc>
              <a:spcBef>
                <a:spcPts val="0"/>
              </a:spcBef>
              <a:spcAft>
                <a:spcPts val="0"/>
              </a:spcAft>
              <a:buSzPts val="2100"/>
              <a:buNone/>
              <a:defRPr sz="2800"/>
            </a:lvl4pPr>
            <a:lvl5pPr lvl="4" rtl="0">
              <a:lnSpc>
                <a:spcPct val="100000"/>
              </a:lnSpc>
              <a:spcBef>
                <a:spcPts val="0"/>
              </a:spcBef>
              <a:spcAft>
                <a:spcPts val="0"/>
              </a:spcAft>
              <a:buSzPts val="2100"/>
              <a:buNone/>
              <a:defRPr sz="2800"/>
            </a:lvl5pPr>
            <a:lvl6pPr lvl="5" rtl="0">
              <a:lnSpc>
                <a:spcPct val="100000"/>
              </a:lnSpc>
              <a:spcBef>
                <a:spcPts val="0"/>
              </a:spcBef>
              <a:spcAft>
                <a:spcPts val="0"/>
              </a:spcAft>
              <a:buSzPts val="2100"/>
              <a:buNone/>
              <a:defRPr sz="2800"/>
            </a:lvl6pPr>
            <a:lvl7pPr lvl="6" rtl="0">
              <a:lnSpc>
                <a:spcPct val="100000"/>
              </a:lnSpc>
              <a:spcBef>
                <a:spcPts val="0"/>
              </a:spcBef>
              <a:spcAft>
                <a:spcPts val="0"/>
              </a:spcAft>
              <a:buSzPts val="2100"/>
              <a:buNone/>
              <a:defRPr sz="2800"/>
            </a:lvl7pPr>
            <a:lvl8pPr lvl="7" rtl="0">
              <a:lnSpc>
                <a:spcPct val="100000"/>
              </a:lnSpc>
              <a:spcBef>
                <a:spcPts val="0"/>
              </a:spcBef>
              <a:spcAft>
                <a:spcPts val="0"/>
              </a:spcAft>
              <a:buSzPts val="2100"/>
              <a:buNone/>
              <a:defRPr sz="2800"/>
            </a:lvl8pPr>
            <a:lvl9pPr lvl="8" rtl="0">
              <a:lnSpc>
                <a:spcPct val="100000"/>
              </a:lnSpc>
              <a:spcBef>
                <a:spcPts val="0"/>
              </a:spcBef>
              <a:spcAft>
                <a:spcPts val="0"/>
              </a:spcAft>
              <a:buSzPts val="2100"/>
              <a:buNone/>
              <a:defRPr sz="2800"/>
            </a:lvl9pPr>
          </a:lstStyle>
          <a:p>
            <a:r>
              <a:rPr lang="en-US" dirty="0"/>
              <a:t>Click to add text</a:t>
            </a:r>
            <a:endParaRPr dirty="0"/>
          </a:p>
        </p:txBody>
      </p:sp>
      <p:sp>
        <p:nvSpPr>
          <p:cNvPr id="254" name="Google Shape;254;p33"/>
          <p:cNvSpPr txBox="1">
            <a:spLocks noGrp="1"/>
          </p:cNvSpPr>
          <p:nvPr>
            <p:ph type="title" idx="4" hasCustomPrompt="1"/>
          </p:nvPr>
        </p:nvSpPr>
        <p:spPr>
          <a:xfrm>
            <a:off x="6324601" y="1781175"/>
            <a:ext cx="4907400" cy="636801"/>
          </a:xfrm>
          <a:prstGeom prst="rect">
            <a:avLst/>
          </a:prstGeom>
        </p:spPr>
        <p:txBody>
          <a:bodyPr spcFirstLastPara="1" wrap="square" lIns="91425" tIns="91425" rIns="91425" bIns="91425" anchor="t" anchorCtr="0">
            <a:noAutofit/>
          </a:bodyPr>
          <a:lstStyle>
            <a:lvl1pPr lvl="0" algn="l" rtl="0">
              <a:spcBef>
                <a:spcPts val="0"/>
              </a:spcBef>
              <a:spcAft>
                <a:spcPts val="0"/>
              </a:spcAft>
              <a:buSzPts val="1800"/>
              <a:buNone/>
              <a:defRPr sz="2800" b="1">
                <a:latin typeface="Segoe UI" panose="020B0502040204020203" pitchFamily="34" charset="0"/>
                <a:cs typeface="Segoe UI" panose="020B0502040204020203" pitchFamily="34" charset="0"/>
              </a:defRPr>
            </a:lvl1pPr>
            <a:lvl2pPr lvl="1" rtl="0">
              <a:spcBef>
                <a:spcPts val="0"/>
              </a:spcBef>
              <a:spcAft>
                <a:spcPts val="0"/>
              </a:spcAft>
              <a:buSzPts val="2800"/>
              <a:buFont typeface="Patrick Hand"/>
              <a:buNone/>
              <a:defRPr>
                <a:latin typeface="Patrick Hand"/>
                <a:ea typeface="Patrick Hand"/>
                <a:cs typeface="Patrick Hand"/>
                <a:sym typeface="Patrick Hand"/>
              </a:defRPr>
            </a:lvl2pPr>
            <a:lvl3pPr lvl="2" rtl="0">
              <a:spcBef>
                <a:spcPts val="0"/>
              </a:spcBef>
              <a:spcAft>
                <a:spcPts val="0"/>
              </a:spcAft>
              <a:buSzPts val="2800"/>
              <a:buFont typeface="Patrick Hand"/>
              <a:buNone/>
              <a:defRPr>
                <a:latin typeface="Patrick Hand"/>
                <a:ea typeface="Patrick Hand"/>
                <a:cs typeface="Patrick Hand"/>
                <a:sym typeface="Patrick Hand"/>
              </a:defRPr>
            </a:lvl3pPr>
            <a:lvl4pPr lvl="3" rtl="0">
              <a:spcBef>
                <a:spcPts val="0"/>
              </a:spcBef>
              <a:spcAft>
                <a:spcPts val="0"/>
              </a:spcAft>
              <a:buSzPts val="2800"/>
              <a:buFont typeface="Patrick Hand"/>
              <a:buNone/>
              <a:defRPr>
                <a:latin typeface="Patrick Hand"/>
                <a:ea typeface="Patrick Hand"/>
                <a:cs typeface="Patrick Hand"/>
                <a:sym typeface="Patrick Hand"/>
              </a:defRPr>
            </a:lvl4pPr>
            <a:lvl5pPr lvl="4" rtl="0">
              <a:spcBef>
                <a:spcPts val="0"/>
              </a:spcBef>
              <a:spcAft>
                <a:spcPts val="0"/>
              </a:spcAft>
              <a:buSzPts val="2800"/>
              <a:buFont typeface="Patrick Hand"/>
              <a:buNone/>
              <a:defRPr>
                <a:latin typeface="Patrick Hand"/>
                <a:ea typeface="Patrick Hand"/>
                <a:cs typeface="Patrick Hand"/>
                <a:sym typeface="Patrick Hand"/>
              </a:defRPr>
            </a:lvl5pPr>
            <a:lvl6pPr lvl="5" rtl="0">
              <a:spcBef>
                <a:spcPts val="0"/>
              </a:spcBef>
              <a:spcAft>
                <a:spcPts val="0"/>
              </a:spcAft>
              <a:buSzPts val="2800"/>
              <a:buFont typeface="Patrick Hand"/>
              <a:buNone/>
              <a:defRPr>
                <a:latin typeface="Patrick Hand"/>
                <a:ea typeface="Patrick Hand"/>
                <a:cs typeface="Patrick Hand"/>
                <a:sym typeface="Patrick Hand"/>
              </a:defRPr>
            </a:lvl6pPr>
            <a:lvl7pPr lvl="6" rtl="0">
              <a:spcBef>
                <a:spcPts val="0"/>
              </a:spcBef>
              <a:spcAft>
                <a:spcPts val="0"/>
              </a:spcAft>
              <a:buSzPts val="2800"/>
              <a:buFont typeface="Patrick Hand"/>
              <a:buNone/>
              <a:defRPr>
                <a:latin typeface="Patrick Hand"/>
                <a:ea typeface="Patrick Hand"/>
                <a:cs typeface="Patrick Hand"/>
                <a:sym typeface="Patrick Hand"/>
              </a:defRPr>
            </a:lvl7pPr>
            <a:lvl8pPr lvl="7" rtl="0">
              <a:spcBef>
                <a:spcPts val="0"/>
              </a:spcBef>
              <a:spcAft>
                <a:spcPts val="0"/>
              </a:spcAft>
              <a:buSzPts val="2800"/>
              <a:buFont typeface="Patrick Hand"/>
              <a:buNone/>
              <a:defRPr>
                <a:latin typeface="Patrick Hand"/>
                <a:ea typeface="Patrick Hand"/>
                <a:cs typeface="Patrick Hand"/>
                <a:sym typeface="Patrick Hand"/>
              </a:defRPr>
            </a:lvl8pPr>
            <a:lvl9pPr lvl="8" rtl="0">
              <a:spcBef>
                <a:spcPts val="0"/>
              </a:spcBef>
              <a:spcAft>
                <a:spcPts val="0"/>
              </a:spcAft>
              <a:buSzPts val="2800"/>
              <a:buFont typeface="Patrick Hand"/>
              <a:buNone/>
              <a:defRPr>
                <a:latin typeface="Patrick Hand"/>
                <a:ea typeface="Patrick Hand"/>
                <a:cs typeface="Patrick Hand"/>
                <a:sym typeface="Patrick Hand"/>
              </a:defRPr>
            </a:lvl9pPr>
          </a:lstStyle>
          <a:p>
            <a:r>
              <a:rPr lang="en-US" dirty="0"/>
              <a:t>Click to add </a:t>
            </a:r>
            <a:r>
              <a:rPr lang="en-US" dirty="0" err="1"/>
              <a:t>subheader</a:t>
            </a:r>
            <a:endParaRPr dirty="0"/>
          </a:p>
        </p:txBody>
      </p:sp>
      <p:sp>
        <p:nvSpPr>
          <p:cNvPr id="255" name="Google Shape;255;p33"/>
          <p:cNvSpPr/>
          <p:nvPr/>
        </p:nvSpPr>
        <p:spPr>
          <a:xfrm rot="5027251">
            <a:off x="10095839" y="-140221"/>
            <a:ext cx="3787221" cy="2461855"/>
          </a:xfrm>
          <a:custGeom>
            <a:avLst/>
            <a:gdLst/>
            <a:ahLst/>
            <a:cxnLst/>
            <a:rect l="l" t="t" r="r" b="b"/>
            <a:pathLst>
              <a:path w="41245" h="26811" extrusionOk="0">
                <a:moveTo>
                  <a:pt x="9786" y="1"/>
                </a:moveTo>
                <a:cubicBezTo>
                  <a:pt x="8314" y="1"/>
                  <a:pt x="6843" y="460"/>
                  <a:pt x="5601" y="1244"/>
                </a:cubicBezTo>
                <a:cubicBezTo>
                  <a:pt x="3746" y="2380"/>
                  <a:pt x="2423" y="4178"/>
                  <a:pt x="1525" y="6097"/>
                </a:cubicBezTo>
                <a:cubicBezTo>
                  <a:pt x="540" y="8196"/>
                  <a:pt x="1" y="10562"/>
                  <a:pt x="360" y="12869"/>
                </a:cubicBezTo>
                <a:cubicBezTo>
                  <a:pt x="360" y="12984"/>
                  <a:pt x="389" y="13135"/>
                  <a:pt x="418" y="13258"/>
                </a:cubicBezTo>
                <a:cubicBezTo>
                  <a:pt x="569" y="14782"/>
                  <a:pt x="1108" y="16284"/>
                  <a:pt x="2157" y="17391"/>
                </a:cubicBezTo>
                <a:cubicBezTo>
                  <a:pt x="3682" y="19009"/>
                  <a:pt x="5989" y="19275"/>
                  <a:pt x="7880" y="20296"/>
                </a:cubicBezTo>
                <a:cubicBezTo>
                  <a:pt x="9886" y="21403"/>
                  <a:pt x="11201" y="23351"/>
                  <a:pt x="12877" y="24847"/>
                </a:cubicBezTo>
                <a:cubicBezTo>
                  <a:pt x="13660" y="25537"/>
                  <a:pt x="14559" y="26169"/>
                  <a:pt x="15544" y="26529"/>
                </a:cubicBezTo>
                <a:cubicBezTo>
                  <a:pt x="16104" y="26721"/>
                  <a:pt x="16690" y="26810"/>
                  <a:pt x="17278" y="26810"/>
                </a:cubicBezTo>
                <a:cubicBezTo>
                  <a:pt x="17791" y="26810"/>
                  <a:pt x="18305" y="26742"/>
                  <a:pt x="18808" y="26615"/>
                </a:cubicBezTo>
                <a:cubicBezTo>
                  <a:pt x="21087" y="26018"/>
                  <a:pt x="22855" y="24401"/>
                  <a:pt x="24832" y="23229"/>
                </a:cubicBezTo>
                <a:cubicBezTo>
                  <a:pt x="25817" y="22604"/>
                  <a:pt x="26895" y="22122"/>
                  <a:pt x="28067" y="21942"/>
                </a:cubicBezTo>
                <a:cubicBezTo>
                  <a:pt x="28855" y="21812"/>
                  <a:pt x="29655" y="21797"/>
                  <a:pt x="30451" y="21797"/>
                </a:cubicBezTo>
                <a:cubicBezTo>
                  <a:pt x="30687" y="21797"/>
                  <a:pt x="30923" y="21798"/>
                  <a:pt x="31159" y="21798"/>
                </a:cubicBezTo>
                <a:cubicBezTo>
                  <a:pt x="31397" y="21798"/>
                  <a:pt x="31634" y="21797"/>
                  <a:pt x="31870" y="21791"/>
                </a:cubicBezTo>
                <a:cubicBezTo>
                  <a:pt x="32977" y="21762"/>
                  <a:pt x="34056" y="21640"/>
                  <a:pt x="35105" y="21252"/>
                </a:cubicBezTo>
                <a:cubicBezTo>
                  <a:pt x="36033" y="20921"/>
                  <a:pt x="36874" y="20447"/>
                  <a:pt x="37650" y="19843"/>
                </a:cubicBezTo>
                <a:cubicBezTo>
                  <a:pt x="39268" y="18556"/>
                  <a:pt x="40411" y="16759"/>
                  <a:pt x="40828" y="14753"/>
                </a:cubicBezTo>
                <a:cubicBezTo>
                  <a:pt x="41245" y="12625"/>
                  <a:pt x="40914" y="10382"/>
                  <a:pt x="39836" y="8491"/>
                </a:cubicBezTo>
                <a:cubicBezTo>
                  <a:pt x="38880" y="6787"/>
                  <a:pt x="37291" y="5436"/>
                  <a:pt x="35465" y="4659"/>
                </a:cubicBezTo>
                <a:cubicBezTo>
                  <a:pt x="34537" y="4271"/>
                  <a:pt x="33545" y="4063"/>
                  <a:pt x="32560" y="3998"/>
                </a:cubicBezTo>
                <a:cubicBezTo>
                  <a:pt x="32309" y="3978"/>
                  <a:pt x="32057" y="3969"/>
                  <a:pt x="31806" y="3969"/>
                </a:cubicBezTo>
                <a:cubicBezTo>
                  <a:pt x="30950" y="3969"/>
                  <a:pt x="30093" y="4076"/>
                  <a:pt x="29232" y="4242"/>
                </a:cubicBezTo>
                <a:cubicBezTo>
                  <a:pt x="27018" y="4631"/>
                  <a:pt x="24832" y="5321"/>
                  <a:pt x="22553" y="5350"/>
                </a:cubicBezTo>
                <a:cubicBezTo>
                  <a:pt x="22466" y="5352"/>
                  <a:pt x="22379" y="5353"/>
                  <a:pt x="22293" y="5353"/>
                </a:cubicBezTo>
                <a:cubicBezTo>
                  <a:pt x="21277" y="5353"/>
                  <a:pt x="20287" y="5195"/>
                  <a:pt x="19347" y="4810"/>
                </a:cubicBezTo>
                <a:cubicBezTo>
                  <a:pt x="18419" y="4451"/>
                  <a:pt x="17549" y="3912"/>
                  <a:pt x="16744" y="3308"/>
                </a:cubicBezTo>
                <a:cubicBezTo>
                  <a:pt x="15155" y="2201"/>
                  <a:pt x="13631" y="885"/>
                  <a:pt x="11741" y="288"/>
                </a:cubicBezTo>
                <a:cubicBezTo>
                  <a:pt x="11103" y="93"/>
                  <a:pt x="10444" y="1"/>
                  <a:pt x="9786"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b="1"/>
          </a:p>
        </p:txBody>
      </p:sp>
      <p:sp>
        <p:nvSpPr>
          <p:cNvPr id="256" name="Google Shape;256;p33"/>
          <p:cNvSpPr/>
          <p:nvPr/>
        </p:nvSpPr>
        <p:spPr>
          <a:xfrm rot="-3449189">
            <a:off x="-633589" y="5044729"/>
            <a:ext cx="2034517" cy="2996224"/>
          </a:xfrm>
          <a:custGeom>
            <a:avLst/>
            <a:gdLst/>
            <a:ahLst/>
            <a:cxnLst/>
            <a:rect l="l" t="t" r="r" b="b"/>
            <a:pathLst>
              <a:path w="26241" h="38645" extrusionOk="0">
                <a:moveTo>
                  <a:pt x="14898" y="0"/>
                </a:moveTo>
                <a:cubicBezTo>
                  <a:pt x="13052" y="0"/>
                  <a:pt x="11217" y="504"/>
                  <a:pt x="9619" y="1592"/>
                </a:cubicBezTo>
                <a:cubicBezTo>
                  <a:pt x="3832" y="5280"/>
                  <a:pt x="2251" y="12584"/>
                  <a:pt x="1381" y="18968"/>
                </a:cubicBezTo>
                <a:cubicBezTo>
                  <a:pt x="0" y="27207"/>
                  <a:pt x="3897" y="38285"/>
                  <a:pt x="13509" y="38645"/>
                </a:cubicBezTo>
                <a:cubicBezTo>
                  <a:pt x="20791" y="38530"/>
                  <a:pt x="23876" y="32297"/>
                  <a:pt x="21805" y="25769"/>
                </a:cubicBezTo>
                <a:cubicBezTo>
                  <a:pt x="19684" y="19687"/>
                  <a:pt x="26241" y="15222"/>
                  <a:pt x="26183" y="9349"/>
                </a:cubicBezTo>
                <a:cubicBezTo>
                  <a:pt x="26061" y="6265"/>
                  <a:pt x="23782" y="3748"/>
                  <a:pt x="21331" y="2131"/>
                </a:cubicBezTo>
                <a:cubicBezTo>
                  <a:pt x="19448" y="760"/>
                  <a:pt x="17165" y="0"/>
                  <a:pt x="14898"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b="1"/>
          </a:p>
        </p:txBody>
      </p:sp>
      <p:pic>
        <p:nvPicPr>
          <p:cNvPr id="5" name="Picture 4" descr="A picture containing graphics, font, graphic design, screenshot&#10;&#10;Description automatically generated">
            <a:extLst>
              <a:ext uri="{FF2B5EF4-FFF2-40B4-BE49-F238E27FC236}">
                <a16:creationId xmlns:a16="http://schemas.microsoft.com/office/drawing/2014/main" id="{31C72AE0-3E05-5C74-DA25-2351D8850E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pic>
        <p:nvPicPr>
          <p:cNvPr id="2" name="Picture 1" descr="A picture containing graphics, font, graphic design, screenshot&#10;&#10;Description automatically generated">
            <a:extLst>
              <a:ext uri="{FF2B5EF4-FFF2-40B4-BE49-F238E27FC236}">
                <a16:creationId xmlns:a16="http://schemas.microsoft.com/office/drawing/2014/main" id="{643F46D7-62DA-FB40-244A-6D5D75A681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spTree>
    <p:extLst>
      <p:ext uri="{BB962C8B-B14F-4D97-AF65-F5344CB8AC3E}">
        <p14:creationId xmlns:p14="http://schemas.microsoft.com/office/powerpoint/2010/main" val="614658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8"/>
        <p:cNvGrpSpPr/>
        <p:nvPr/>
      </p:nvGrpSpPr>
      <p:grpSpPr>
        <a:xfrm>
          <a:off x="0" y="0"/>
          <a:ext cx="0" cy="0"/>
          <a:chOff x="0" y="0"/>
          <a:chExt cx="0" cy="0"/>
        </a:xfrm>
      </p:grpSpPr>
      <p:sp>
        <p:nvSpPr>
          <p:cNvPr id="39" name="Google Shape;39;p6"/>
          <p:cNvSpPr txBox="1">
            <a:spLocks noGrp="1"/>
          </p:cNvSpPr>
          <p:nvPr>
            <p:ph type="title" hasCustomPrompt="1"/>
          </p:nvPr>
        </p:nvSpPr>
        <p:spPr>
          <a:xfrm>
            <a:off x="960000" y="720000"/>
            <a:ext cx="10272000" cy="63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solidFill>
                  <a:schemeClr val="tx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dirty="0"/>
              <a:t>Click to add header</a:t>
            </a:r>
            <a:endParaRPr dirty="0"/>
          </a:p>
        </p:txBody>
      </p:sp>
      <p:sp>
        <p:nvSpPr>
          <p:cNvPr id="40" name="Google Shape;40;p6"/>
          <p:cNvSpPr/>
          <p:nvPr/>
        </p:nvSpPr>
        <p:spPr>
          <a:xfrm rot="7200185" flipH="1">
            <a:off x="-610872" y="4803263"/>
            <a:ext cx="2770965" cy="4395072"/>
          </a:xfrm>
          <a:custGeom>
            <a:avLst/>
            <a:gdLst/>
            <a:ahLst/>
            <a:cxnLst/>
            <a:rect l="l" t="t" r="r" b="b"/>
            <a:pathLst>
              <a:path w="26241" h="38645" extrusionOk="0">
                <a:moveTo>
                  <a:pt x="14898" y="0"/>
                </a:moveTo>
                <a:cubicBezTo>
                  <a:pt x="13052" y="0"/>
                  <a:pt x="11217" y="504"/>
                  <a:pt x="9619" y="1592"/>
                </a:cubicBezTo>
                <a:cubicBezTo>
                  <a:pt x="3832" y="5280"/>
                  <a:pt x="2251" y="12584"/>
                  <a:pt x="1381" y="18968"/>
                </a:cubicBezTo>
                <a:cubicBezTo>
                  <a:pt x="0" y="27207"/>
                  <a:pt x="3897" y="38285"/>
                  <a:pt x="13509" y="38645"/>
                </a:cubicBezTo>
                <a:cubicBezTo>
                  <a:pt x="20791" y="38530"/>
                  <a:pt x="23876" y="32297"/>
                  <a:pt x="21805" y="25769"/>
                </a:cubicBezTo>
                <a:cubicBezTo>
                  <a:pt x="19684" y="19687"/>
                  <a:pt x="26241" y="15222"/>
                  <a:pt x="26183" y="9349"/>
                </a:cubicBezTo>
                <a:cubicBezTo>
                  <a:pt x="26061" y="6265"/>
                  <a:pt x="23782" y="3748"/>
                  <a:pt x="21331" y="2131"/>
                </a:cubicBezTo>
                <a:cubicBezTo>
                  <a:pt x="19448" y="760"/>
                  <a:pt x="17165" y="0"/>
                  <a:pt x="14898"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1" name="Google Shape;41;p6"/>
          <p:cNvSpPr/>
          <p:nvPr/>
        </p:nvSpPr>
        <p:spPr>
          <a:xfrm rot="21020820" flipH="1">
            <a:off x="8984388" y="5477363"/>
            <a:ext cx="4390549" cy="2854043"/>
          </a:xfrm>
          <a:custGeom>
            <a:avLst/>
            <a:gdLst/>
            <a:ahLst/>
            <a:cxnLst/>
            <a:rect l="l" t="t" r="r" b="b"/>
            <a:pathLst>
              <a:path w="41245" h="26811" extrusionOk="0">
                <a:moveTo>
                  <a:pt x="9786" y="1"/>
                </a:moveTo>
                <a:cubicBezTo>
                  <a:pt x="8314" y="1"/>
                  <a:pt x="6843" y="460"/>
                  <a:pt x="5601" y="1244"/>
                </a:cubicBezTo>
                <a:cubicBezTo>
                  <a:pt x="3746" y="2380"/>
                  <a:pt x="2423" y="4178"/>
                  <a:pt x="1525" y="6097"/>
                </a:cubicBezTo>
                <a:cubicBezTo>
                  <a:pt x="540" y="8196"/>
                  <a:pt x="1" y="10562"/>
                  <a:pt x="360" y="12869"/>
                </a:cubicBezTo>
                <a:cubicBezTo>
                  <a:pt x="360" y="12984"/>
                  <a:pt x="389" y="13135"/>
                  <a:pt x="418" y="13258"/>
                </a:cubicBezTo>
                <a:cubicBezTo>
                  <a:pt x="569" y="14782"/>
                  <a:pt x="1108" y="16284"/>
                  <a:pt x="2157" y="17391"/>
                </a:cubicBezTo>
                <a:cubicBezTo>
                  <a:pt x="3682" y="19009"/>
                  <a:pt x="5989" y="19275"/>
                  <a:pt x="7880" y="20296"/>
                </a:cubicBezTo>
                <a:cubicBezTo>
                  <a:pt x="9886" y="21403"/>
                  <a:pt x="11201" y="23351"/>
                  <a:pt x="12877" y="24847"/>
                </a:cubicBezTo>
                <a:cubicBezTo>
                  <a:pt x="13660" y="25537"/>
                  <a:pt x="14559" y="26169"/>
                  <a:pt x="15544" y="26529"/>
                </a:cubicBezTo>
                <a:cubicBezTo>
                  <a:pt x="16104" y="26721"/>
                  <a:pt x="16690" y="26810"/>
                  <a:pt x="17278" y="26810"/>
                </a:cubicBezTo>
                <a:cubicBezTo>
                  <a:pt x="17791" y="26810"/>
                  <a:pt x="18305" y="26742"/>
                  <a:pt x="18808" y="26615"/>
                </a:cubicBezTo>
                <a:cubicBezTo>
                  <a:pt x="21087" y="26018"/>
                  <a:pt x="22855" y="24401"/>
                  <a:pt x="24832" y="23229"/>
                </a:cubicBezTo>
                <a:cubicBezTo>
                  <a:pt x="25817" y="22604"/>
                  <a:pt x="26895" y="22122"/>
                  <a:pt x="28067" y="21942"/>
                </a:cubicBezTo>
                <a:cubicBezTo>
                  <a:pt x="28855" y="21812"/>
                  <a:pt x="29655" y="21797"/>
                  <a:pt x="30451" y="21797"/>
                </a:cubicBezTo>
                <a:cubicBezTo>
                  <a:pt x="30687" y="21797"/>
                  <a:pt x="30923" y="21798"/>
                  <a:pt x="31159" y="21798"/>
                </a:cubicBezTo>
                <a:cubicBezTo>
                  <a:pt x="31397" y="21798"/>
                  <a:pt x="31634" y="21797"/>
                  <a:pt x="31870" y="21791"/>
                </a:cubicBezTo>
                <a:cubicBezTo>
                  <a:pt x="32977" y="21762"/>
                  <a:pt x="34056" y="21640"/>
                  <a:pt x="35105" y="21252"/>
                </a:cubicBezTo>
                <a:cubicBezTo>
                  <a:pt x="36033" y="20921"/>
                  <a:pt x="36874" y="20447"/>
                  <a:pt x="37650" y="19843"/>
                </a:cubicBezTo>
                <a:cubicBezTo>
                  <a:pt x="39268" y="18556"/>
                  <a:pt x="40411" y="16759"/>
                  <a:pt x="40828" y="14753"/>
                </a:cubicBezTo>
                <a:cubicBezTo>
                  <a:pt x="41245" y="12625"/>
                  <a:pt x="40914" y="10382"/>
                  <a:pt x="39836" y="8491"/>
                </a:cubicBezTo>
                <a:cubicBezTo>
                  <a:pt x="38880" y="6787"/>
                  <a:pt x="37291" y="5436"/>
                  <a:pt x="35465" y="4659"/>
                </a:cubicBezTo>
                <a:cubicBezTo>
                  <a:pt x="34537" y="4271"/>
                  <a:pt x="33545" y="4063"/>
                  <a:pt x="32560" y="3998"/>
                </a:cubicBezTo>
                <a:cubicBezTo>
                  <a:pt x="32309" y="3978"/>
                  <a:pt x="32057" y="3969"/>
                  <a:pt x="31806" y="3969"/>
                </a:cubicBezTo>
                <a:cubicBezTo>
                  <a:pt x="30950" y="3969"/>
                  <a:pt x="30093" y="4076"/>
                  <a:pt x="29232" y="4242"/>
                </a:cubicBezTo>
                <a:cubicBezTo>
                  <a:pt x="27018" y="4631"/>
                  <a:pt x="24832" y="5321"/>
                  <a:pt x="22553" y="5350"/>
                </a:cubicBezTo>
                <a:cubicBezTo>
                  <a:pt x="22466" y="5352"/>
                  <a:pt x="22379" y="5353"/>
                  <a:pt x="22293" y="5353"/>
                </a:cubicBezTo>
                <a:cubicBezTo>
                  <a:pt x="21277" y="5353"/>
                  <a:pt x="20287" y="5195"/>
                  <a:pt x="19347" y="4810"/>
                </a:cubicBezTo>
                <a:cubicBezTo>
                  <a:pt x="18419" y="4451"/>
                  <a:pt x="17549" y="3912"/>
                  <a:pt x="16744" y="3308"/>
                </a:cubicBezTo>
                <a:cubicBezTo>
                  <a:pt x="15155" y="2201"/>
                  <a:pt x="13631" y="885"/>
                  <a:pt x="11741" y="288"/>
                </a:cubicBezTo>
                <a:cubicBezTo>
                  <a:pt x="11103" y="93"/>
                  <a:pt x="10444" y="1"/>
                  <a:pt x="9786"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 name="Google Shape;42;p6"/>
          <p:cNvSpPr/>
          <p:nvPr/>
        </p:nvSpPr>
        <p:spPr>
          <a:xfrm rot="-2376308" flipH="1">
            <a:off x="-1217658" y="-568926"/>
            <a:ext cx="2846889" cy="2177905"/>
          </a:xfrm>
          <a:custGeom>
            <a:avLst/>
            <a:gdLst/>
            <a:ahLst/>
            <a:cxnLst/>
            <a:rect l="l" t="t" r="r" b="b"/>
            <a:pathLst>
              <a:path w="24746" h="18931" extrusionOk="0">
                <a:moveTo>
                  <a:pt x="11684" y="0"/>
                </a:moveTo>
                <a:cubicBezTo>
                  <a:pt x="10887" y="0"/>
                  <a:pt x="10084" y="103"/>
                  <a:pt x="9289" y="323"/>
                </a:cubicBezTo>
                <a:cubicBezTo>
                  <a:pt x="0" y="3048"/>
                  <a:pt x="453" y="15988"/>
                  <a:pt x="9770" y="18296"/>
                </a:cubicBezTo>
                <a:cubicBezTo>
                  <a:pt x="11360" y="18659"/>
                  <a:pt x="13266" y="18931"/>
                  <a:pt x="15175" y="18931"/>
                </a:cubicBezTo>
                <a:cubicBezTo>
                  <a:pt x="19233" y="18931"/>
                  <a:pt x="23306" y="17705"/>
                  <a:pt x="24386" y="13529"/>
                </a:cubicBezTo>
                <a:cubicBezTo>
                  <a:pt x="24421" y="13576"/>
                  <a:pt x="24446" y="13595"/>
                  <a:pt x="24463" y="13595"/>
                </a:cubicBezTo>
                <a:cubicBezTo>
                  <a:pt x="24534" y="13595"/>
                  <a:pt x="24472" y="13274"/>
                  <a:pt x="24444" y="13199"/>
                </a:cubicBezTo>
                <a:cubicBezTo>
                  <a:pt x="24745" y="10266"/>
                  <a:pt x="23042" y="7541"/>
                  <a:pt x="21208" y="5384"/>
                </a:cubicBezTo>
                <a:cubicBezTo>
                  <a:pt x="19084" y="2293"/>
                  <a:pt x="15448" y="0"/>
                  <a:pt x="11684"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 name="Google Shape;43;p6"/>
          <p:cNvSpPr/>
          <p:nvPr/>
        </p:nvSpPr>
        <p:spPr>
          <a:xfrm rot="-4962323" flipH="1">
            <a:off x="10245498" y="-64167"/>
            <a:ext cx="3652245" cy="2374204"/>
          </a:xfrm>
          <a:custGeom>
            <a:avLst/>
            <a:gdLst/>
            <a:ahLst/>
            <a:cxnLst/>
            <a:rect l="l" t="t" r="r" b="b"/>
            <a:pathLst>
              <a:path w="41245" h="26811" extrusionOk="0">
                <a:moveTo>
                  <a:pt x="9786" y="1"/>
                </a:moveTo>
                <a:cubicBezTo>
                  <a:pt x="8314" y="1"/>
                  <a:pt x="6843" y="460"/>
                  <a:pt x="5601" y="1244"/>
                </a:cubicBezTo>
                <a:cubicBezTo>
                  <a:pt x="3746" y="2380"/>
                  <a:pt x="2423" y="4178"/>
                  <a:pt x="1525" y="6097"/>
                </a:cubicBezTo>
                <a:cubicBezTo>
                  <a:pt x="540" y="8196"/>
                  <a:pt x="1" y="10562"/>
                  <a:pt x="360" y="12869"/>
                </a:cubicBezTo>
                <a:cubicBezTo>
                  <a:pt x="360" y="12984"/>
                  <a:pt x="389" y="13135"/>
                  <a:pt x="418" y="13258"/>
                </a:cubicBezTo>
                <a:cubicBezTo>
                  <a:pt x="569" y="14782"/>
                  <a:pt x="1108" y="16284"/>
                  <a:pt x="2157" y="17391"/>
                </a:cubicBezTo>
                <a:cubicBezTo>
                  <a:pt x="3682" y="19009"/>
                  <a:pt x="5989" y="19275"/>
                  <a:pt x="7880" y="20296"/>
                </a:cubicBezTo>
                <a:cubicBezTo>
                  <a:pt x="9886" y="21403"/>
                  <a:pt x="11201" y="23351"/>
                  <a:pt x="12877" y="24847"/>
                </a:cubicBezTo>
                <a:cubicBezTo>
                  <a:pt x="13660" y="25537"/>
                  <a:pt x="14559" y="26169"/>
                  <a:pt x="15544" y="26529"/>
                </a:cubicBezTo>
                <a:cubicBezTo>
                  <a:pt x="16104" y="26721"/>
                  <a:pt x="16690" y="26810"/>
                  <a:pt x="17278" y="26810"/>
                </a:cubicBezTo>
                <a:cubicBezTo>
                  <a:pt x="17791" y="26810"/>
                  <a:pt x="18305" y="26742"/>
                  <a:pt x="18808" y="26615"/>
                </a:cubicBezTo>
                <a:cubicBezTo>
                  <a:pt x="21087" y="26018"/>
                  <a:pt x="22855" y="24401"/>
                  <a:pt x="24832" y="23229"/>
                </a:cubicBezTo>
                <a:cubicBezTo>
                  <a:pt x="25817" y="22604"/>
                  <a:pt x="26895" y="22122"/>
                  <a:pt x="28067" y="21942"/>
                </a:cubicBezTo>
                <a:cubicBezTo>
                  <a:pt x="28855" y="21812"/>
                  <a:pt x="29655" y="21797"/>
                  <a:pt x="30451" y="21797"/>
                </a:cubicBezTo>
                <a:cubicBezTo>
                  <a:pt x="30687" y="21797"/>
                  <a:pt x="30923" y="21798"/>
                  <a:pt x="31159" y="21798"/>
                </a:cubicBezTo>
                <a:cubicBezTo>
                  <a:pt x="31397" y="21798"/>
                  <a:pt x="31634" y="21797"/>
                  <a:pt x="31870" y="21791"/>
                </a:cubicBezTo>
                <a:cubicBezTo>
                  <a:pt x="32977" y="21762"/>
                  <a:pt x="34056" y="21640"/>
                  <a:pt x="35105" y="21252"/>
                </a:cubicBezTo>
                <a:cubicBezTo>
                  <a:pt x="36033" y="20921"/>
                  <a:pt x="36874" y="20447"/>
                  <a:pt x="37650" y="19843"/>
                </a:cubicBezTo>
                <a:cubicBezTo>
                  <a:pt x="39268" y="18556"/>
                  <a:pt x="40411" y="16759"/>
                  <a:pt x="40828" y="14753"/>
                </a:cubicBezTo>
                <a:cubicBezTo>
                  <a:pt x="41245" y="12625"/>
                  <a:pt x="40914" y="10382"/>
                  <a:pt x="39836" y="8491"/>
                </a:cubicBezTo>
                <a:cubicBezTo>
                  <a:pt x="38880" y="6787"/>
                  <a:pt x="37291" y="5436"/>
                  <a:pt x="35465" y="4659"/>
                </a:cubicBezTo>
                <a:cubicBezTo>
                  <a:pt x="34537" y="4271"/>
                  <a:pt x="33545" y="4063"/>
                  <a:pt x="32560" y="3998"/>
                </a:cubicBezTo>
                <a:cubicBezTo>
                  <a:pt x="32309" y="3978"/>
                  <a:pt x="32057" y="3969"/>
                  <a:pt x="31806" y="3969"/>
                </a:cubicBezTo>
                <a:cubicBezTo>
                  <a:pt x="30950" y="3969"/>
                  <a:pt x="30093" y="4076"/>
                  <a:pt x="29232" y="4242"/>
                </a:cubicBezTo>
                <a:cubicBezTo>
                  <a:pt x="27018" y="4631"/>
                  <a:pt x="24832" y="5321"/>
                  <a:pt x="22553" y="5350"/>
                </a:cubicBezTo>
                <a:cubicBezTo>
                  <a:pt x="22466" y="5352"/>
                  <a:pt x="22379" y="5353"/>
                  <a:pt x="22293" y="5353"/>
                </a:cubicBezTo>
                <a:cubicBezTo>
                  <a:pt x="21277" y="5353"/>
                  <a:pt x="20287" y="5195"/>
                  <a:pt x="19347" y="4810"/>
                </a:cubicBezTo>
                <a:cubicBezTo>
                  <a:pt x="18419" y="4451"/>
                  <a:pt x="17549" y="3912"/>
                  <a:pt x="16744" y="3308"/>
                </a:cubicBezTo>
                <a:cubicBezTo>
                  <a:pt x="15155" y="2201"/>
                  <a:pt x="13631" y="885"/>
                  <a:pt x="11741" y="288"/>
                </a:cubicBezTo>
                <a:cubicBezTo>
                  <a:pt x="11103" y="93"/>
                  <a:pt x="10444" y="1"/>
                  <a:pt x="9786"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pic>
        <p:nvPicPr>
          <p:cNvPr id="5" name="Picture 4" descr="A picture containing graphics, font, graphic design, screenshot&#10;&#10;Description automatically generated">
            <a:extLst>
              <a:ext uri="{FF2B5EF4-FFF2-40B4-BE49-F238E27FC236}">
                <a16:creationId xmlns:a16="http://schemas.microsoft.com/office/drawing/2014/main" id="{C29EA242-97C8-372C-E351-87AEEE6177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pic>
        <p:nvPicPr>
          <p:cNvPr id="2" name="Picture 1" descr="A picture containing graphics, font, graphic design, screenshot&#10;&#10;Description automatically generated">
            <a:extLst>
              <a:ext uri="{FF2B5EF4-FFF2-40B4-BE49-F238E27FC236}">
                <a16:creationId xmlns:a16="http://schemas.microsoft.com/office/drawing/2014/main" id="{ADAB5C72-DF83-2C08-F088-48F0E1D351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spTree>
    <p:extLst>
      <p:ext uri="{BB962C8B-B14F-4D97-AF65-F5344CB8AC3E}">
        <p14:creationId xmlns:p14="http://schemas.microsoft.com/office/powerpoint/2010/main" val="1360293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2">
    <p:spTree>
      <p:nvGrpSpPr>
        <p:cNvPr id="1" name=""/>
        <p:cNvGrpSpPr/>
        <p:nvPr/>
      </p:nvGrpSpPr>
      <p:grpSpPr>
        <a:xfrm>
          <a:off x="0" y="0"/>
          <a:ext cx="0" cy="0"/>
          <a:chOff x="0" y="0"/>
          <a:chExt cx="0" cy="0"/>
        </a:xfrm>
      </p:grpSpPr>
      <p:sp>
        <p:nvSpPr>
          <p:cNvPr id="3" name="Google Shape;147;p20">
            <a:extLst>
              <a:ext uri="{FF2B5EF4-FFF2-40B4-BE49-F238E27FC236}">
                <a16:creationId xmlns:a16="http://schemas.microsoft.com/office/drawing/2014/main" id="{4E8D30EC-CE4D-00A4-99FC-AC1C52BF377B}"/>
              </a:ext>
            </a:extLst>
          </p:cNvPr>
          <p:cNvSpPr txBox="1">
            <a:spLocks noGrp="1"/>
          </p:cNvSpPr>
          <p:nvPr>
            <p:ph type="title" hasCustomPrompt="1"/>
          </p:nvPr>
        </p:nvSpPr>
        <p:spPr>
          <a:xfrm>
            <a:off x="960000" y="720000"/>
            <a:ext cx="10272000" cy="63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solidFill>
                  <a:schemeClr val="tx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dirty="0"/>
              <a:t>Click to add header</a:t>
            </a:r>
            <a:endParaRPr dirty="0"/>
          </a:p>
        </p:txBody>
      </p:sp>
      <p:sp>
        <p:nvSpPr>
          <p:cNvPr id="4" name="Google Shape;149;p20">
            <a:extLst>
              <a:ext uri="{FF2B5EF4-FFF2-40B4-BE49-F238E27FC236}">
                <a16:creationId xmlns:a16="http://schemas.microsoft.com/office/drawing/2014/main" id="{19ED8D10-07DC-62D7-0223-9BE67291E89A}"/>
              </a:ext>
            </a:extLst>
          </p:cNvPr>
          <p:cNvSpPr/>
          <p:nvPr/>
        </p:nvSpPr>
        <p:spPr>
          <a:xfrm rot="-9000012">
            <a:off x="-906230" y="5372004"/>
            <a:ext cx="2805900" cy="2030753"/>
          </a:xfrm>
          <a:custGeom>
            <a:avLst/>
            <a:gdLst/>
            <a:ahLst/>
            <a:cxnLst/>
            <a:rect l="l" t="t" r="r" b="b"/>
            <a:pathLst>
              <a:path w="25918" h="18758" extrusionOk="0">
                <a:moveTo>
                  <a:pt x="11592" y="0"/>
                </a:moveTo>
                <a:cubicBezTo>
                  <a:pt x="10829" y="0"/>
                  <a:pt x="10058" y="99"/>
                  <a:pt x="9289" y="312"/>
                </a:cubicBezTo>
                <a:cubicBezTo>
                  <a:pt x="0" y="3037"/>
                  <a:pt x="453" y="15977"/>
                  <a:pt x="9770" y="18285"/>
                </a:cubicBezTo>
                <a:cubicBezTo>
                  <a:pt x="11125" y="18595"/>
                  <a:pt x="12745" y="18757"/>
                  <a:pt x="14415" y="18757"/>
                </a:cubicBezTo>
                <a:cubicBezTo>
                  <a:pt x="18868" y="18757"/>
                  <a:pt x="23671" y="17599"/>
                  <a:pt x="24717" y="14985"/>
                </a:cubicBezTo>
                <a:cubicBezTo>
                  <a:pt x="25917" y="12052"/>
                  <a:pt x="22919" y="7616"/>
                  <a:pt x="21208" y="5373"/>
                </a:cubicBezTo>
                <a:cubicBezTo>
                  <a:pt x="18897" y="2386"/>
                  <a:pt x="15339" y="0"/>
                  <a:pt x="11592"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 name="Google Shape;148;p20">
            <a:extLst>
              <a:ext uri="{FF2B5EF4-FFF2-40B4-BE49-F238E27FC236}">
                <a16:creationId xmlns:a16="http://schemas.microsoft.com/office/drawing/2014/main" id="{3572A177-5BFD-27BB-F8F7-2E3C3AE62B14}"/>
              </a:ext>
            </a:extLst>
          </p:cNvPr>
          <p:cNvSpPr/>
          <p:nvPr/>
        </p:nvSpPr>
        <p:spPr>
          <a:xfrm rot="-1585425" flipH="1">
            <a:off x="10568976" y="-1072573"/>
            <a:ext cx="2347504" cy="3456985"/>
          </a:xfrm>
          <a:custGeom>
            <a:avLst/>
            <a:gdLst/>
            <a:ahLst/>
            <a:cxnLst/>
            <a:rect l="l" t="t" r="r" b="b"/>
            <a:pathLst>
              <a:path w="26241" h="38645" extrusionOk="0">
                <a:moveTo>
                  <a:pt x="14898" y="0"/>
                </a:moveTo>
                <a:cubicBezTo>
                  <a:pt x="13052" y="0"/>
                  <a:pt x="11217" y="504"/>
                  <a:pt x="9619" y="1592"/>
                </a:cubicBezTo>
                <a:cubicBezTo>
                  <a:pt x="3832" y="5280"/>
                  <a:pt x="2251" y="12584"/>
                  <a:pt x="1381" y="18968"/>
                </a:cubicBezTo>
                <a:cubicBezTo>
                  <a:pt x="0" y="27207"/>
                  <a:pt x="3897" y="38285"/>
                  <a:pt x="13509" y="38645"/>
                </a:cubicBezTo>
                <a:cubicBezTo>
                  <a:pt x="20791" y="38530"/>
                  <a:pt x="23876" y="32297"/>
                  <a:pt x="21805" y="25769"/>
                </a:cubicBezTo>
                <a:cubicBezTo>
                  <a:pt x="19684" y="19687"/>
                  <a:pt x="26241" y="15222"/>
                  <a:pt x="26183" y="9349"/>
                </a:cubicBezTo>
                <a:cubicBezTo>
                  <a:pt x="26061" y="6265"/>
                  <a:pt x="23782" y="3748"/>
                  <a:pt x="21331" y="2131"/>
                </a:cubicBezTo>
                <a:cubicBezTo>
                  <a:pt x="19448" y="760"/>
                  <a:pt x="17165" y="0"/>
                  <a:pt x="14898"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pic>
        <p:nvPicPr>
          <p:cNvPr id="9" name="Picture 8" descr="A picture containing graphics, font, graphic design, screenshot&#10;&#10;Description automatically generated">
            <a:extLst>
              <a:ext uri="{FF2B5EF4-FFF2-40B4-BE49-F238E27FC236}">
                <a16:creationId xmlns:a16="http://schemas.microsoft.com/office/drawing/2014/main" id="{17D3AD24-569C-10B9-12A7-F402B0565D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sp>
        <p:nvSpPr>
          <p:cNvPr id="2" name="Google Shape;149;p20">
            <a:extLst>
              <a:ext uri="{FF2B5EF4-FFF2-40B4-BE49-F238E27FC236}">
                <a16:creationId xmlns:a16="http://schemas.microsoft.com/office/drawing/2014/main" id="{4E6EEBB1-6A33-55CB-0D2C-2BA58D3DDA15}"/>
              </a:ext>
            </a:extLst>
          </p:cNvPr>
          <p:cNvSpPr/>
          <p:nvPr userDrawn="1"/>
        </p:nvSpPr>
        <p:spPr>
          <a:xfrm rot="-9000012">
            <a:off x="-906230" y="5372004"/>
            <a:ext cx="2805900" cy="2030753"/>
          </a:xfrm>
          <a:custGeom>
            <a:avLst/>
            <a:gdLst/>
            <a:ahLst/>
            <a:cxnLst/>
            <a:rect l="l" t="t" r="r" b="b"/>
            <a:pathLst>
              <a:path w="25918" h="18758" extrusionOk="0">
                <a:moveTo>
                  <a:pt x="11592" y="0"/>
                </a:moveTo>
                <a:cubicBezTo>
                  <a:pt x="10829" y="0"/>
                  <a:pt x="10058" y="99"/>
                  <a:pt x="9289" y="312"/>
                </a:cubicBezTo>
                <a:cubicBezTo>
                  <a:pt x="0" y="3037"/>
                  <a:pt x="453" y="15977"/>
                  <a:pt x="9770" y="18285"/>
                </a:cubicBezTo>
                <a:cubicBezTo>
                  <a:pt x="11125" y="18595"/>
                  <a:pt x="12745" y="18757"/>
                  <a:pt x="14415" y="18757"/>
                </a:cubicBezTo>
                <a:cubicBezTo>
                  <a:pt x="18868" y="18757"/>
                  <a:pt x="23671" y="17599"/>
                  <a:pt x="24717" y="14985"/>
                </a:cubicBezTo>
                <a:cubicBezTo>
                  <a:pt x="25917" y="12052"/>
                  <a:pt x="22919" y="7616"/>
                  <a:pt x="21208" y="5373"/>
                </a:cubicBezTo>
                <a:cubicBezTo>
                  <a:pt x="18897" y="2386"/>
                  <a:pt x="15339" y="0"/>
                  <a:pt x="11592"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 name="Google Shape;148;p20">
            <a:extLst>
              <a:ext uri="{FF2B5EF4-FFF2-40B4-BE49-F238E27FC236}">
                <a16:creationId xmlns:a16="http://schemas.microsoft.com/office/drawing/2014/main" id="{4990AA48-7DBB-57F1-B0F2-E094D5BF1E25}"/>
              </a:ext>
            </a:extLst>
          </p:cNvPr>
          <p:cNvSpPr/>
          <p:nvPr userDrawn="1"/>
        </p:nvSpPr>
        <p:spPr>
          <a:xfrm rot="-1585425" flipH="1">
            <a:off x="10568976" y="-1072573"/>
            <a:ext cx="2347504" cy="3456985"/>
          </a:xfrm>
          <a:custGeom>
            <a:avLst/>
            <a:gdLst/>
            <a:ahLst/>
            <a:cxnLst/>
            <a:rect l="l" t="t" r="r" b="b"/>
            <a:pathLst>
              <a:path w="26241" h="38645" extrusionOk="0">
                <a:moveTo>
                  <a:pt x="14898" y="0"/>
                </a:moveTo>
                <a:cubicBezTo>
                  <a:pt x="13052" y="0"/>
                  <a:pt x="11217" y="504"/>
                  <a:pt x="9619" y="1592"/>
                </a:cubicBezTo>
                <a:cubicBezTo>
                  <a:pt x="3832" y="5280"/>
                  <a:pt x="2251" y="12584"/>
                  <a:pt x="1381" y="18968"/>
                </a:cubicBezTo>
                <a:cubicBezTo>
                  <a:pt x="0" y="27207"/>
                  <a:pt x="3897" y="38285"/>
                  <a:pt x="13509" y="38645"/>
                </a:cubicBezTo>
                <a:cubicBezTo>
                  <a:pt x="20791" y="38530"/>
                  <a:pt x="23876" y="32297"/>
                  <a:pt x="21805" y="25769"/>
                </a:cubicBezTo>
                <a:cubicBezTo>
                  <a:pt x="19684" y="19687"/>
                  <a:pt x="26241" y="15222"/>
                  <a:pt x="26183" y="9349"/>
                </a:cubicBezTo>
                <a:cubicBezTo>
                  <a:pt x="26061" y="6265"/>
                  <a:pt x="23782" y="3748"/>
                  <a:pt x="21331" y="2131"/>
                </a:cubicBezTo>
                <a:cubicBezTo>
                  <a:pt x="19448" y="760"/>
                  <a:pt x="17165" y="0"/>
                  <a:pt x="14898"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pic>
        <p:nvPicPr>
          <p:cNvPr id="7" name="Picture 6" descr="A picture containing graphics, font, graphic design, screenshot&#10;&#10;Description automatically generated">
            <a:extLst>
              <a:ext uri="{FF2B5EF4-FFF2-40B4-BE49-F238E27FC236}">
                <a16:creationId xmlns:a16="http://schemas.microsoft.com/office/drawing/2014/main" id="{36F776C2-AFA1-0BB9-8EA3-B85CEAD1A8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spTree>
    <p:extLst>
      <p:ext uri="{BB962C8B-B14F-4D97-AF65-F5344CB8AC3E}">
        <p14:creationId xmlns:p14="http://schemas.microsoft.com/office/powerpoint/2010/main" val="3548123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50"/>
        <p:cNvGrpSpPr/>
        <p:nvPr/>
      </p:nvGrpSpPr>
      <p:grpSpPr>
        <a:xfrm>
          <a:off x="0" y="0"/>
          <a:ext cx="0" cy="0"/>
          <a:chOff x="0" y="0"/>
          <a:chExt cx="0" cy="0"/>
        </a:xfrm>
      </p:grpSpPr>
      <p:sp>
        <p:nvSpPr>
          <p:cNvPr id="51" name="Google Shape;51;p8"/>
          <p:cNvSpPr txBox="1">
            <a:spLocks noGrp="1"/>
          </p:cNvSpPr>
          <p:nvPr>
            <p:ph type="title" hasCustomPrompt="1"/>
          </p:nvPr>
        </p:nvSpPr>
        <p:spPr>
          <a:xfrm>
            <a:off x="1673200" y="1936932"/>
            <a:ext cx="8845600" cy="2358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800"/>
              <a:buNone/>
              <a:defRPr sz="8000">
                <a:solidFill>
                  <a:schemeClr val="tx2"/>
                </a:solidFill>
              </a:defRPr>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r>
              <a:rPr lang="en-US" dirty="0"/>
              <a:t>Click to add text</a:t>
            </a:r>
            <a:endParaRPr dirty="0"/>
          </a:p>
        </p:txBody>
      </p:sp>
      <p:sp>
        <p:nvSpPr>
          <p:cNvPr id="52" name="Google Shape;52;p8"/>
          <p:cNvSpPr txBox="1">
            <a:spLocks noGrp="1"/>
          </p:cNvSpPr>
          <p:nvPr>
            <p:ph type="subTitle" idx="1" hasCustomPrompt="1"/>
          </p:nvPr>
        </p:nvSpPr>
        <p:spPr>
          <a:xfrm>
            <a:off x="1673200" y="4443867"/>
            <a:ext cx="8845600" cy="47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r>
              <a:rPr lang="en-US" dirty="0"/>
              <a:t>Click to add subtitle</a:t>
            </a:r>
            <a:endParaRPr dirty="0"/>
          </a:p>
        </p:txBody>
      </p:sp>
      <p:sp>
        <p:nvSpPr>
          <p:cNvPr id="53" name="Google Shape;53;p8"/>
          <p:cNvSpPr/>
          <p:nvPr/>
        </p:nvSpPr>
        <p:spPr>
          <a:xfrm>
            <a:off x="9274467" y="4663367"/>
            <a:ext cx="3659035" cy="2910396"/>
          </a:xfrm>
          <a:custGeom>
            <a:avLst/>
            <a:gdLst/>
            <a:ahLst/>
            <a:cxnLst/>
            <a:rect l="l" t="t" r="r" b="b"/>
            <a:pathLst>
              <a:path w="53607" h="42639" extrusionOk="0">
                <a:moveTo>
                  <a:pt x="39988" y="1"/>
                </a:moveTo>
                <a:cubicBezTo>
                  <a:pt x="37094" y="1"/>
                  <a:pt x="34244" y="1110"/>
                  <a:pt x="32333" y="3482"/>
                </a:cubicBezTo>
                <a:cubicBezTo>
                  <a:pt x="28804" y="8004"/>
                  <a:pt x="28919" y="14683"/>
                  <a:pt x="24425" y="18608"/>
                </a:cubicBezTo>
                <a:cubicBezTo>
                  <a:pt x="22272" y="20407"/>
                  <a:pt x="19795" y="20821"/>
                  <a:pt x="17211" y="20821"/>
                </a:cubicBezTo>
                <a:cubicBezTo>
                  <a:pt x="15007" y="20821"/>
                  <a:pt x="12725" y="20519"/>
                  <a:pt x="10499" y="20519"/>
                </a:cubicBezTo>
                <a:cubicBezTo>
                  <a:pt x="8733" y="20519"/>
                  <a:pt x="7002" y="20709"/>
                  <a:pt x="5374" y="21390"/>
                </a:cubicBezTo>
                <a:cubicBezTo>
                  <a:pt x="2649" y="22440"/>
                  <a:pt x="852" y="25165"/>
                  <a:pt x="586" y="28012"/>
                </a:cubicBezTo>
                <a:cubicBezTo>
                  <a:pt x="0" y="38764"/>
                  <a:pt x="12638" y="42638"/>
                  <a:pt x="21572" y="42638"/>
                </a:cubicBezTo>
                <a:cubicBezTo>
                  <a:pt x="21849" y="42638"/>
                  <a:pt x="22122" y="42635"/>
                  <a:pt x="22391" y="42627"/>
                </a:cubicBezTo>
                <a:cubicBezTo>
                  <a:pt x="22418" y="42627"/>
                  <a:pt x="22446" y="42627"/>
                  <a:pt x="22473" y="42627"/>
                </a:cubicBezTo>
                <a:cubicBezTo>
                  <a:pt x="35234" y="42627"/>
                  <a:pt x="47741" y="34276"/>
                  <a:pt x="51536" y="21901"/>
                </a:cubicBezTo>
                <a:cubicBezTo>
                  <a:pt x="53606" y="15639"/>
                  <a:pt x="53002" y="7939"/>
                  <a:pt x="47970" y="3238"/>
                </a:cubicBezTo>
                <a:cubicBezTo>
                  <a:pt x="45879" y="1132"/>
                  <a:pt x="42911" y="1"/>
                  <a:pt x="39988"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 name="Google Shape;54;p8"/>
          <p:cNvSpPr/>
          <p:nvPr/>
        </p:nvSpPr>
        <p:spPr>
          <a:xfrm rot="-4500007">
            <a:off x="-2267785" y="3278257"/>
            <a:ext cx="5615465" cy="2758583"/>
          </a:xfrm>
          <a:custGeom>
            <a:avLst/>
            <a:gdLst/>
            <a:ahLst/>
            <a:cxnLst/>
            <a:rect l="l" t="t" r="r" b="b"/>
            <a:pathLst>
              <a:path w="68837" h="33816" extrusionOk="0">
                <a:moveTo>
                  <a:pt x="56578" y="0"/>
                </a:moveTo>
                <a:cubicBezTo>
                  <a:pt x="48882" y="0"/>
                  <a:pt x="40816" y="5176"/>
                  <a:pt x="33099" y="5370"/>
                </a:cubicBezTo>
                <a:cubicBezTo>
                  <a:pt x="32928" y="5375"/>
                  <a:pt x="32757" y="5377"/>
                  <a:pt x="32586" y="5377"/>
                </a:cubicBezTo>
                <a:cubicBezTo>
                  <a:pt x="27067" y="5377"/>
                  <a:pt x="21653" y="2802"/>
                  <a:pt x="16170" y="2802"/>
                </a:cubicBezTo>
                <a:cubicBezTo>
                  <a:pt x="14868" y="2802"/>
                  <a:pt x="13562" y="2947"/>
                  <a:pt x="12250" y="3306"/>
                </a:cubicBezTo>
                <a:cubicBezTo>
                  <a:pt x="6772" y="4773"/>
                  <a:pt x="2243" y="9475"/>
                  <a:pt x="1107" y="15075"/>
                </a:cubicBezTo>
                <a:cubicBezTo>
                  <a:pt x="0" y="22085"/>
                  <a:pt x="3113" y="30561"/>
                  <a:pt x="10245" y="33077"/>
                </a:cubicBezTo>
                <a:cubicBezTo>
                  <a:pt x="12189" y="33590"/>
                  <a:pt x="13885" y="33816"/>
                  <a:pt x="15377" y="33816"/>
                </a:cubicBezTo>
                <a:cubicBezTo>
                  <a:pt x="25289" y="33816"/>
                  <a:pt x="26258" y="23879"/>
                  <a:pt x="31963" y="22473"/>
                </a:cubicBezTo>
                <a:cubicBezTo>
                  <a:pt x="32368" y="22398"/>
                  <a:pt x="32770" y="22366"/>
                  <a:pt x="33170" y="22366"/>
                </a:cubicBezTo>
                <a:cubicBezTo>
                  <a:pt x="35589" y="22366"/>
                  <a:pt x="37945" y="23533"/>
                  <a:pt x="40381" y="23533"/>
                </a:cubicBezTo>
                <a:cubicBezTo>
                  <a:pt x="40767" y="23533"/>
                  <a:pt x="41155" y="23504"/>
                  <a:pt x="41546" y="23436"/>
                </a:cubicBezTo>
                <a:cubicBezTo>
                  <a:pt x="45471" y="22688"/>
                  <a:pt x="47448" y="18698"/>
                  <a:pt x="50684" y="16693"/>
                </a:cubicBezTo>
                <a:cubicBezTo>
                  <a:pt x="51846" y="15965"/>
                  <a:pt x="53108" y="15602"/>
                  <a:pt x="54464" y="15602"/>
                </a:cubicBezTo>
                <a:cubicBezTo>
                  <a:pt x="54610" y="15602"/>
                  <a:pt x="54756" y="15606"/>
                  <a:pt x="54904" y="15614"/>
                </a:cubicBezTo>
                <a:cubicBezTo>
                  <a:pt x="57231" y="15746"/>
                  <a:pt x="59621" y="16730"/>
                  <a:pt x="61959" y="16730"/>
                </a:cubicBezTo>
                <a:cubicBezTo>
                  <a:pt x="62812" y="16730"/>
                  <a:pt x="63659" y="16599"/>
                  <a:pt x="64494" y="16247"/>
                </a:cubicBezTo>
                <a:cubicBezTo>
                  <a:pt x="66945" y="15226"/>
                  <a:pt x="68477" y="12624"/>
                  <a:pt x="68656" y="10043"/>
                </a:cubicBezTo>
                <a:cubicBezTo>
                  <a:pt x="68836" y="7109"/>
                  <a:pt x="67161" y="4414"/>
                  <a:pt x="64940" y="2645"/>
                </a:cubicBezTo>
                <a:cubicBezTo>
                  <a:pt x="62228" y="710"/>
                  <a:pt x="59428" y="0"/>
                  <a:pt x="56578"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5" name="Google Shape;55;p8"/>
          <p:cNvSpPr/>
          <p:nvPr/>
        </p:nvSpPr>
        <p:spPr>
          <a:xfrm rot="-6715171">
            <a:off x="10093567" y="-438769"/>
            <a:ext cx="2913676" cy="2317537"/>
          </a:xfrm>
          <a:custGeom>
            <a:avLst/>
            <a:gdLst/>
            <a:ahLst/>
            <a:cxnLst/>
            <a:rect l="l" t="t" r="r" b="b"/>
            <a:pathLst>
              <a:path w="53607" h="42639" extrusionOk="0">
                <a:moveTo>
                  <a:pt x="39988" y="1"/>
                </a:moveTo>
                <a:cubicBezTo>
                  <a:pt x="37094" y="1"/>
                  <a:pt x="34244" y="1110"/>
                  <a:pt x="32333" y="3482"/>
                </a:cubicBezTo>
                <a:cubicBezTo>
                  <a:pt x="28804" y="8004"/>
                  <a:pt x="28919" y="14683"/>
                  <a:pt x="24425" y="18608"/>
                </a:cubicBezTo>
                <a:cubicBezTo>
                  <a:pt x="22272" y="20407"/>
                  <a:pt x="19795" y="20821"/>
                  <a:pt x="17211" y="20821"/>
                </a:cubicBezTo>
                <a:cubicBezTo>
                  <a:pt x="15007" y="20821"/>
                  <a:pt x="12725" y="20519"/>
                  <a:pt x="10499" y="20519"/>
                </a:cubicBezTo>
                <a:cubicBezTo>
                  <a:pt x="8733" y="20519"/>
                  <a:pt x="7002" y="20709"/>
                  <a:pt x="5374" y="21390"/>
                </a:cubicBezTo>
                <a:cubicBezTo>
                  <a:pt x="2649" y="22440"/>
                  <a:pt x="852" y="25165"/>
                  <a:pt x="586" y="28012"/>
                </a:cubicBezTo>
                <a:cubicBezTo>
                  <a:pt x="0" y="38764"/>
                  <a:pt x="12638" y="42638"/>
                  <a:pt x="21572" y="42638"/>
                </a:cubicBezTo>
                <a:cubicBezTo>
                  <a:pt x="21849" y="42638"/>
                  <a:pt x="22122" y="42635"/>
                  <a:pt x="22391" y="42627"/>
                </a:cubicBezTo>
                <a:cubicBezTo>
                  <a:pt x="22418" y="42627"/>
                  <a:pt x="22446" y="42627"/>
                  <a:pt x="22473" y="42627"/>
                </a:cubicBezTo>
                <a:cubicBezTo>
                  <a:pt x="35234" y="42627"/>
                  <a:pt x="47741" y="34276"/>
                  <a:pt x="51536" y="21901"/>
                </a:cubicBezTo>
                <a:cubicBezTo>
                  <a:pt x="53606" y="15639"/>
                  <a:pt x="53002" y="7939"/>
                  <a:pt x="47970" y="3238"/>
                </a:cubicBezTo>
                <a:cubicBezTo>
                  <a:pt x="45879" y="1132"/>
                  <a:pt x="42911" y="1"/>
                  <a:pt x="39988"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6" name="Google Shape;56;p8"/>
          <p:cNvSpPr/>
          <p:nvPr/>
        </p:nvSpPr>
        <p:spPr>
          <a:xfrm rot="122067">
            <a:off x="-863009" y="-742404"/>
            <a:ext cx="2805924" cy="2030771"/>
          </a:xfrm>
          <a:custGeom>
            <a:avLst/>
            <a:gdLst/>
            <a:ahLst/>
            <a:cxnLst/>
            <a:rect l="l" t="t" r="r" b="b"/>
            <a:pathLst>
              <a:path w="25918" h="18758" extrusionOk="0">
                <a:moveTo>
                  <a:pt x="11592" y="0"/>
                </a:moveTo>
                <a:cubicBezTo>
                  <a:pt x="10829" y="0"/>
                  <a:pt x="10058" y="99"/>
                  <a:pt x="9289" y="312"/>
                </a:cubicBezTo>
                <a:cubicBezTo>
                  <a:pt x="0" y="3037"/>
                  <a:pt x="453" y="15977"/>
                  <a:pt x="9770" y="18285"/>
                </a:cubicBezTo>
                <a:cubicBezTo>
                  <a:pt x="11125" y="18595"/>
                  <a:pt x="12745" y="18757"/>
                  <a:pt x="14415" y="18757"/>
                </a:cubicBezTo>
                <a:cubicBezTo>
                  <a:pt x="18868" y="18757"/>
                  <a:pt x="23671" y="17599"/>
                  <a:pt x="24717" y="14985"/>
                </a:cubicBezTo>
                <a:cubicBezTo>
                  <a:pt x="25917" y="12052"/>
                  <a:pt x="22919" y="7616"/>
                  <a:pt x="21208" y="5373"/>
                </a:cubicBezTo>
                <a:cubicBezTo>
                  <a:pt x="18897" y="2386"/>
                  <a:pt x="15339" y="0"/>
                  <a:pt x="11592"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pic>
        <p:nvPicPr>
          <p:cNvPr id="5" name="Picture 4" descr="A picture containing graphics, font, graphic design, screenshot&#10;&#10;Description automatically generated">
            <a:extLst>
              <a:ext uri="{FF2B5EF4-FFF2-40B4-BE49-F238E27FC236}">
                <a16:creationId xmlns:a16="http://schemas.microsoft.com/office/drawing/2014/main" id="{C159D77E-EFC5-8E42-1193-FB8FF7BFDF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pic>
        <p:nvPicPr>
          <p:cNvPr id="2" name="Picture 1" descr="A picture containing graphics, font, graphic design, screenshot&#10;&#10;Description automatically generated">
            <a:extLst>
              <a:ext uri="{FF2B5EF4-FFF2-40B4-BE49-F238E27FC236}">
                <a16:creationId xmlns:a16="http://schemas.microsoft.com/office/drawing/2014/main" id="{A53A2976-E2C1-F6B8-AC96-E23FCBD4D8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spTree>
    <p:extLst>
      <p:ext uri="{BB962C8B-B14F-4D97-AF65-F5344CB8AC3E}">
        <p14:creationId xmlns:p14="http://schemas.microsoft.com/office/powerpoint/2010/main" val="1645617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57"/>
        <p:cNvGrpSpPr/>
        <p:nvPr/>
      </p:nvGrpSpPr>
      <p:grpSpPr>
        <a:xfrm>
          <a:off x="0" y="0"/>
          <a:ext cx="0" cy="0"/>
          <a:chOff x="0" y="0"/>
          <a:chExt cx="0" cy="0"/>
        </a:xfrm>
      </p:grpSpPr>
      <p:sp>
        <p:nvSpPr>
          <p:cNvPr id="58" name="Google Shape;58;p9"/>
          <p:cNvSpPr txBox="1">
            <a:spLocks noGrp="1"/>
          </p:cNvSpPr>
          <p:nvPr>
            <p:ph type="title" hasCustomPrompt="1"/>
          </p:nvPr>
        </p:nvSpPr>
        <p:spPr>
          <a:xfrm>
            <a:off x="6299599" y="1668201"/>
            <a:ext cx="4534267" cy="2526398"/>
          </a:xfrm>
          <a:prstGeom prst="rect">
            <a:avLst/>
          </a:prstGeom>
        </p:spPr>
        <p:txBody>
          <a:bodyPr spcFirstLastPara="1" wrap="square" lIns="91425" tIns="91425" rIns="91425" bIns="91425" anchor="t" anchorCtr="0">
            <a:noAutofit/>
          </a:bodyPr>
          <a:lstStyle>
            <a:lvl1pPr lvl="0" algn="l" rtl="0">
              <a:spcBef>
                <a:spcPts val="0"/>
              </a:spcBef>
              <a:spcAft>
                <a:spcPts val="0"/>
              </a:spcAft>
              <a:buSzPts val="3000"/>
              <a:buNone/>
              <a:defRPr baseline="0">
                <a:solidFill>
                  <a:schemeClr val="tx2"/>
                </a:solidFill>
              </a:defRPr>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a:r>
              <a:rPr lang="en-US" dirty="0"/>
              <a:t>Click to add title</a:t>
            </a:r>
            <a:endParaRPr dirty="0"/>
          </a:p>
        </p:txBody>
      </p:sp>
      <p:sp>
        <p:nvSpPr>
          <p:cNvPr id="59" name="Google Shape;59;p9"/>
          <p:cNvSpPr txBox="1">
            <a:spLocks noGrp="1"/>
          </p:cNvSpPr>
          <p:nvPr>
            <p:ph type="subTitle" idx="1" hasCustomPrompt="1"/>
          </p:nvPr>
        </p:nvSpPr>
        <p:spPr>
          <a:xfrm>
            <a:off x="6299467" y="4194599"/>
            <a:ext cx="4534400" cy="99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5B595B"/>
              </a:buClr>
              <a:buSzPts val="1400"/>
              <a:buFont typeface="Lato"/>
              <a:buNone/>
              <a:defRPr/>
            </a:lvl1pPr>
            <a:lvl2pPr lvl="1" algn="ctr" rtl="0">
              <a:lnSpc>
                <a:spcPct val="100000"/>
              </a:lnSpc>
              <a:spcBef>
                <a:spcPts val="0"/>
              </a:spcBef>
              <a:spcAft>
                <a:spcPts val="0"/>
              </a:spcAft>
              <a:buClr>
                <a:srgbClr val="5B595B"/>
              </a:buClr>
              <a:buSzPts val="1400"/>
              <a:buFont typeface="Lato"/>
              <a:buChar char="○"/>
              <a:defRPr sz="2800"/>
            </a:lvl2pPr>
            <a:lvl3pPr lvl="2" algn="ctr" rtl="0">
              <a:lnSpc>
                <a:spcPct val="100000"/>
              </a:lnSpc>
              <a:spcBef>
                <a:spcPts val="0"/>
              </a:spcBef>
              <a:spcAft>
                <a:spcPts val="0"/>
              </a:spcAft>
              <a:buClr>
                <a:srgbClr val="5B595B"/>
              </a:buClr>
              <a:buSzPts val="1400"/>
              <a:buFont typeface="Lato"/>
              <a:buChar char="■"/>
              <a:defRPr sz="2800"/>
            </a:lvl3pPr>
            <a:lvl4pPr lvl="3" algn="ctr" rtl="0">
              <a:lnSpc>
                <a:spcPct val="100000"/>
              </a:lnSpc>
              <a:spcBef>
                <a:spcPts val="0"/>
              </a:spcBef>
              <a:spcAft>
                <a:spcPts val="0"/>
              </a:spcAft>
              <a:buClr>
                <a:srgbClr val="5B595B"/>
              </a:buClr>
              <a:buSzPts val="1400"/>
              <a:buFont typeface="Lato"/>
              <a:buChar char="●"/>
              <a:defRPr sz="2800"/>
            </a:lvl4pPr>
            <a:lvl5pPr lvl="4" algn="ctr" rtl="0">
              <a:lnSpc>
                <a:spcPct val="100000"/>
              </a:lnSpc>
              <a:spcBef>
                <a:spcPts val="0"/>
              </a:spcBef>
              <a:spcAft>
                <a:spcPts val="0"/>
              </a:spcAft>
              <a:buClr>
                <a:srgbClr val="5B595B"/>
              </a:buClr>
              <a:buSzPts val="1400"/>
              <a:buFont typeface="Lato"/>
              <a:buChar char="○"/>
              <a:defRPr sz="2800"/>
            </a:lvl5pPr>
            <a:lvl6pPr lvl="5" algn="ctr" rtl="0">
              <a:lnSpc>
                <a:spcPct val="100000"/>
              </a:lnSpc>
              <a:spcBef>
                <a:spcPts val="0"/>
              </a:spcBef>
              <a:spcAft>
                <a:spcPts val="0"/>
              </a:spcAft>
              <a:buClr>
                <a:srgbClr val="5B595B"/>
              </a:buClr>
              <a:buSzPts val="1400"/>
              <a:buFont typeface="Lato"/>
              <a:buChar char="■"/>
              <a:defRPr sz="2800"/>
            </a:lvl6pPr>
            <a:lvl7pPr lvl="6" algn="ctr" rtl="0">
              <a:lnSpc>
                <a:spcPct val="100000"/>
              </a:lnSpc>
              <a:spcBef>
                <a:spcPts val="0"/>
              </a:spcBef>
              <a:spcAft>
                <a:spcPts val="0"/>
              </a:spcAft>
              <a:buClr>
                <a:srgbClr val="5B595B"/>
              </a:buClr>
              <a:buSzPts val="1400"/>
              <a:buFont typeface="Lato"/>
              <a:buChar char="●"/>
              <a:defRPr sz="2800"/>
            </a:lvl7pPr>
            <a:lvl8pPr lvl="7" algn="ctr" rtl="0">
              <a:lnSpc>
                <a:spcPct val="100000"/>
              </a:lnSpc>
              <a:spcBef>
                <a:spcPts val="0"/>
              </a:spcBef>
              <a:spcAft>
                <a:spcPts val="0"/>
              </a:spcAft>
              <a:buClr>
                <a:srgbClr val="5B595B"/>
              </a:buClr>
              <a:buSzPts val="1400"/>
              <a:buFont typeface="Lato"/>
              <a:buChar char="○"/>
              <a:defRPr sz="2800"/>
            </a:lvl8pPr>
            <a:lvl9pPr lvl="8" algn="ctr" rtl="0">
              <a:lnSpc>
                <a:spcPct val="100000"/>
              </a:lnSpc>
              <a:spcBef>
                <a:spcPts val="0"/>
              </a:spcBef>
              <a:spcAft>
                <a:spcPts val="0"/>
              </a:spcAft>
              <a:buClr>
                <a:srgbClr val="5B595B"/>
              </a:buClr>
              <a:buSzPts val="1400"/>
              <a:buFont typeface="Lato"/>
              <a:buChar char="■"/>
              <a:defRPr sz="2800"/>
            </a:lvl9pPr>
          </a:lstStyle>
          <a:p>
            <a:r>
              <a:rPr lang="en-US" dirty="0"/>
              <a:t>Click to add subtitle</a:t>
            </a:r>
            <a:endParaRPr dirty="0"/>
          </a:p>
        </p:txBody>
      </p:sp>
      <p:sp>
        <p:nvSpPr>
          <p:cNvPr id="60" name="Google Shape;60;p9"/>
          <p:cNvSpPr/>
          <p:nvPr/>
        </p:nvSpPr>
        <p:spPr>
          <a:xfrm rot="7200185" flipH="1">
            <a:off x="-610872" y="4803263"/>
            <a:ext cx="2770965" cy="4395072"/>
          </a:xfrm>
          <a:custGeom>
            <a:avLst/>
            <a:gdLst/>
            <a:ahLst/>
            <a:cxnLst/>
            <a:rect l="l" t="t" r="r" b="b"/>
            <a:pathLst>
              <a:path w="26241" h="38645" extrusionOk="0">
                <a:moveTo>
                  <a:pt x="14898" y="0"/>
                </a:moveTo>
                <a:cubicBezTo>
                  <a:pt x="13052" y="0"/>
                  <a:pt x="11217" y="504"/>
                  <a:pt x="9619" y="1592"/>
                </a:cubicBezTo>
                <a:cubicBezTo>
                  <a:pt x="3832" y="5280"/>
                  <a:pt x="2251" y="12584"/>
                  <a:pt x="1381" y="18968"/>
                </a:cubicBezTo>
                <a:cubicBezTo>
                  <a:pt x="0" y="27207"/>
                  <a:pt x="3897" y="38285"/>
                  <a:pt x="13509" y="38645"/>
                </a:cubicBezTo>
                <a:cubicBezTo>
                  <a:pt x="20791" y="38530"/>
                  <a:pt x="23876" y="32297"/>
                  <a:pt x="21805" y="25769"/>
                </a:cubicBezTo>
                <a:cubicBezTo>
                  <a:pt x="19684" y="19687"/>
                  <a:pt x="26241" y="15222"/>
                  <a:pt x="26183" y="9349"/>
                </a:cubicBezTo>
                <a:cubicBezTo>
                  <a:pt x="26061" y="6265"/>
                  <a:pt x="23782" y="3748"/>
                  <a:pt x="21331" y="2131"/>
                </a:cubicBezTo>
                <a:cubicBezTo>
                  <a:pt x="19448" y="760"/>
                  <a:pt x="17165" y="0"/>
                  <a:pt x="14898"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 name="Google Shape;61;p9"/>
          <p:cNvSpPr/>
          <p:nvPr/>
        </p:nvSpPr>
        <p:spPr>
          <a:xfrm rot="7679993" flipH="1">
            <a:off x="10472259" y="4143815"/>
            <a:ext cx="3934817" cy="2557797"/>
          </a:xfrm>
          <a:custGeom>
            <a:avLst/>
            <a:gdLst/>
            <a:ahLst/>
            <a:cxnLst/>
            <a:rect l="l" t="t" r="r" b="b"/>
            <a:pathLst>
              <a:path w="41245" h="26811" extrusionOk="0">
                <a:moveTo>
                  <a:pt x="9786" y="1"/>
                </a:moveTo>
                <a:cubicBezTo>
                  <a:pt x="8314" y="1"/>
                  <a:pt x="6843" y="460"/>
                  <a:pt x="5601" y="1244"/>
                </a:cubicBezTo>
                <a:cubicBezTo>
                  <a:pt x="3746" y="2380"/>
                  <a:pt x="2423" y="4178"/>
                  <a:pt x="1525" y="6097"/>
                </a:cubicBezTo>
                <a:cubicBezTo>
                  <a:pt x="540" y="8196"/>
                  <a:pt x="1" y="10562"/>
                  <a:pt x="360" y="12869"/>
                </a:cubicBezTo>
                <a:cubicBezTo>
                  <a:pt x="360" y="12984"/>
                  <a:pt x="389" y="13135"/>
                  <a:pt x="418" y="13258"/>
                </a:cubicBezTo>
                <a:cubicBezTo>
                  <a:pt x="569" y="14782"/>
                  <a:pt x="1108" y="16284"/>
                  <a:pt x="2157" y="17391"/>
                </a:cubicBezTo>
                <a:cubicBezTo>
                  <a:pt x="3682" y="19009"/>
                  <a:pt x="5989" y="19275"/>
                  <a:pt x="7880" y="20296"/>
                </a:cubicBezTo>
                <a:cubicBezTo>
                  <a:pt x="9886" y="21403"/>
                  <a:pt x="11201" y="23351"/>
                  <a:pt x="12877" y="24847"/>
                </a:cubicBezTo>
                <a:cubicBezTo>
                  <a:pt x="13660" y="25537"/>
                  <a:pt x="14559" y="26169"/>
                  <a:pt x="15544" y="26529"/>
                </a:cubicBezTo>
                <a:cubicBezTo>
                  <a:pt x="16104" y="26721"/>
                  <a:pt x="16690" y="26810"/>
                  <a:pt x="17278" y="26810"/>
                </a:cubicBezTo>
                <a:cubicBezTo>
                  <a:pt x="17791" y="26810"/>
                  <a:pt x="18305" y="26742"/>
                  <a:pt x="18808" y="26615"/>
                </a:cubicBezTo>
                <a:cubicBezTo>
                  <a:pt x="21087" y="26018"/>
                  <a:pt x="22855" y="24401"/>
                  <a:pt x="24832" y="23229"/>
                </a:cubicBezTo>
                <a:cubicBezTo>
                  <a:pt x="25817" y="22604"/>
                  <a:pt x="26895" y="22122"/>
                  <a:pt x="28067" y="21942"/>
                </a:cubicBezTo>
                <a:cubicBezTo>
                  <a:pt x="28855" y="21812"/>
                  <a:pt x="29655" y="21797"/>
                  <a:pt x="30451" y="21797"/>
                </a:cubicBezTo>
                <a:cubicBezTo>
                  <a:pt x="30687" y="21797"/>
                  <a:pt x="30923" y="21798"/>
                  <a:pt x="31159" y="21798"/>
                </a:cubicBezTo>
                <a:cubicBezTo>
                  <a:pt x="31397" y="21798"/>
                  <a:pt x="31634" y="21797"/>
                  <a:pt x="31870" y="21791"/>
                </a:cubicBezTo>
                <a:cubicBezTo>
                  <a:pt x="32977" y="21762"/>
                  <a:pt x="34056" y="21640"/>
                  <a:pt x="35105" y="21252"/>
                </a:cubicBezTo>
                <a:cubicBezTo>
                  <a:pt x="36033" y="20921"/>
                  <a:pt x="36874" y="20447"/>
                  <a:pt x="37650" y="19843"/>
                </a:cubicBezTo>
                <a:cubicBezTo>
                  <a:pt x="39268" y="18556"/>
                  <a:pt x="40411" y="16759"/>
                  <a:pt x="40828" y="14753"/>
                </a:cubicBezTo>
                <a:cubicBezTo>
                  <a:pt x="41245" y="12625"/>
                  <a:pt x="40914" y="10382"/>
                  <a:pt x="39836" y="8491"/>
                </a:cubicBezTo>
                <a:cubicBezTo>
                  <a:pt x="38880" y="6787"/>
                  <a:pt x="37291" y="5436"/>
                  <a:pt x="35465" y="4659"/>
                </a:cubicBezTo>
                <a:cubicBezTo>
                  <a:pt x="34537" y="4271"/>
                  <a:pt x="33545" y="4063"/>
                  <a:pt x="32560" y="3998"/>
                </a:cubicBezTo>
                <a:cubicBezTo>
                  <a:pt x="32309" y="3978"/>
                  <a:pt x="32057" y="3969"/>
                  <a:pt x="31806" y="3969"/>
                </a:cubicBezTo>
                <a:cubicBezTo>
                  <a:pt x="30950" y="3969"/>
                  <a:pt x="30093" y="4076"/>
                  <a:pt x="29232" y="4242"/>
                </a:cubicBezTo>
                <a:cubicBezTo>
                  <a:pt x="27018" y="4631"/>
                  <a:pt x="24832" y="5321"/>
                  <a:pt x="22553" y="5350"/>
                </a:cubicBezTo>
                <a:cubicBezTo>
                  <a:pt x="22466" y="5352"/>
                  <a:pt x="22379" y="5353"/>
                  <a:pt x="22293" y="5353"/>
                </a:cubicBezTo>
                <a:cubicBezTo>
                  <a:pt x="21277" y="5353"/>
                  <a:pt x="20287" y="5195"/>
                  <a:pt x="19347" y="4810"/>
                </a:cubicBezTo>
                <a:cubicBezTo>
                  <a:pt x="18419" y="4451"/>
                  <a:pt x="17549" y="3912"/>
                  <a:pt x="16744" y="3308"/>
                </a:cubicBezTo>
                <a:cubicBezTo>
                  <a:pt x="15155" y="2201"/>
                  <a:pt x="13631" y="885"/>
                  <a:pt x="11741" y="288"/>
                </a:cubicBezTo>
                <a:cubicBezTo>
                  <a:pt x="11103" y="93"/>
                  <a:pt x="10444" y="1"/>
                  <a:pt x="9786"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2" name="Google Shape;62;p9"/>
          <p:cNvSpPr/>
          <p:nvPr/>
        </p:nvSpPr>
        <p:spPr>
          <a:xfrm rot="-2376308" flipH="1">
            <a:off x="-837691" y="-416559"/>
            <a:ext cx="2846889" cy="2177905"/>
          </a:xfrm>
          <a:custGeom>
            <a:avLst/>
            <a:gdLst/>
            <a:ahLst/>
            <a:cxnLst/>
            <a:rect l="l" t="t" r="r" b="b"/>
            <a:pathLst>
              <a:path w="24746" h="18931" extrusionOk="0">
                <a:moveTo>
                  <a:pt x="11684" y="0"/>
                </a:moveTo>
                <a:cubicBezTo>
                  <a:pt x="10887" y="0"/>
                  <a:pt x="10084" y="103"/>
                  <a:pt x="9289" y="323"/>
                </a:cubicBezTo>
                <a:cubicBezTo>
                  <a:pt x="0" y="3048"/>
                  <a:pt x="453" y="15988"/>
                  <a:pt x="9770" y="18296"/>
                </a:cubicBezTo>
                <a:cubicBezTo>
                  <a:pt x="11360" y="18659"/>
                  <a:pt x="13266" y="18931"/>
                  <a:pt x="15175" y="18931"/>
                </a:cubicBezTo>
                <a:cubicBezTo>
                  <a:pt x="19233" y="18931"/>
                  <a:pt x="23306" y="17705"/>
                  <a:pt x="24386" y="13529"/>
                </a:cubicBezTo>
                <a:cubicBezTo>
                  <a:pt x="24421" y="13576"/>
                  <a:pt x="24446" y="13595"/>
                  <a:pt x="24463" y="13595"/>
                </a:cubicBezTo>
                <a:cubicBezTo>
                  <a:pt x="24534" y="13595"/>
                  <a:pt x="24472" y="13274"/>
                  <a:pt x="24444" y="13199"/>
                </a:cubicBezTo>
                <a:cubicBezTo>
                  <a:pt x="24745" y="10266"/>
                  <a:pt x="23042" y="7541"/>
                  <a:pt x="21208" y="5384"/>
                </a:cubicBezTo>
                <a:cubicBezTo>
                  <a:pt x="19084" y="2293"/>
                  <a:pt x="15448" y="0"/>
                  <a:pt x="11684"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3" name="Google Shape;63;p9"/>
          <p:cNvSpPr/>
          <p:nvPr/>
        </p:nvSpPr>
        <p:spPr>
          <a:xfrm rot="-4962323" flipH="1">
            <a:off x="10245498" y="-64167"/>
            <a:ext cx="3652245" cy="2374204"/>
          </a:xfrm>
          <a:custGeom>
            <a:avLst/>
            <a:gdLst/>
            <a:ahLst/>
            <a:cxnLst/>
            <a:rect l="l" t="t" r="r" b="b"/>
            <a:pathLst>
              <a:path w="41245" h="26811" extrusionOk="0">
                <a:moveTo>
                  <a:pt x="9786" y="1"/>
                </a:moveTo>
                <a:cubicBezTo>
                  <a:pt x="8314" y="1"/>
                  <a:pt x="6843" y="460"/>
                  <a:pt x="5601" y="1244"/>
                </a:cubicBezTo>
                <a:cubicBezTo>
                  <a:pt x="3746" y="2380"/>
                  <a:pt x="2423" y="4178"/>
                  <a:pt x="1525" y="6097"/>
                </a:cubicBezTo>
                <a:cubicBezTo>
                  <a:pt x="540" y="8196"/>
                  <a:pt x="1" y="10562"/>
                  <a:pt x="360" y="12869"/>
                </a:cubicBezTo>
                <a:cubicBezTo>
                  <a:pt x="360" y="12984"/>
                  <a:pt x="389" y="13135"/>
                  <a:pt x="418" y="13258"/>
                </a:cubicBezTo>
                <a:cubicBezTo>
                  <a:pt x="569" y="14782"/>
                  <a:pt x="1108" y="16284"/>
                  <a:pt x="2157" y="17391"/>
                </a:cubicBezTo>
                <a:cubicBezTo>
                  <a:pt x="3682" y="19009"/>
                  <a:pt x="5989" y="19275"/>
                  <a:pt x="7880" y="20296"/>
                </a:cubicBezTo>
                <a:cubicBezTo>
                  <a:pt x="9886" y="21403"/>
                  <a:pt x="11201" y="23351"/>
                  <a:pt x="12877" y="24847"/>
                </a:cubicBezTo>
                <a:cubicBezTo>
                  <a:pt x="13660" y="25537"/>
                  <a:pt x="14559" y="26169"/>
                  <a:pt x="15544" y="26529"/>
                </a:cubicBezTo>
                <a:cubicBezTo>
                  <a:pt x="16104" y="26721"/>
                  <a:pt x="16690" y="26810"/>
                  <a:pt x="17278" y="26810"/>
                </a:cubicBezTo>
                <a:cubicBezTo>
                  <a:pt x="17791" y="26810"/>
                  <a:pt x="18305" y="26742"/>
                  <a:pt x="18808" y="26615"/>
                </a:cubicBezTo>
                <a:cubicBezTo>
                  <a:pt x="21087" y="26018"/>
                  <a:pt x="22855" y="24401"/>
                  <a:pt x="24832" y="23229"/>
                </a:cubicBezTo>
                <a:cubicBezTo>
                  <a:pt x="25817" y="22604"/>
                  <a:pt x="26895" y="22122"/>
                  <a:pt x="28067" y="21942"/>
                </a:cubicBezTo>
                <a:cubicBezTo>
                  <a:pt x="28855" y="21812"/>
                  <a:pt x="29655" y="21797"/>
                  <a:pt x="30451" y="21797"/>
                </a:cubicBezTo>
                <a:cubicBezTo>
                  <a:pt x="30687" y="21797"/>
                  <a:pt x="30923" y="21798"/>
                  <a:pt x="31159" y="21798"/>
                </a:cubicBezTo>
                <a:cubicBezTo>
                  <a:pt x="31397" y="21798"/>
                  <a:pt x="31634" y="21797"/>
                  <a:pt x="31870" y="21791"/>
                </a:cubicBezTo>
                <a:cubicBezTo>
                  <a:pt x="32977" y="21762"/>
                  <a:pt x="34056" y="21640"/>
                  <a:pt x="35105" y="21252"/>
                </a:cubicBezTo>
                <a:cubicBezTo>
                  <a:pt x="36033" y="20921"/>
                  <a:pt x="36874" y="20447"/>
                  <a:pt x="37650" y="19843"/>
                </a:cubicBezTo>
                <a:cubicBezTo>
                  <a:pt x="39268" y="18556"/>
                  <a:pt x="40411" y="16759"/>
                  <a:pt x="40828" y="14753"/>
                </a:cubicBezTo>
                <a:cubicBezTo>
                  <a:pt x="41245" y="12625"/>
                  <a:pt x="40914" y="10382"/>
                  <a:pt x="39836" y="8491"/>
                </a:cubicBezTo>
                <a:cubicBezTo>
                  <a:pt x="38880" y="6787"/>
                  <a:pt x="37291" y="5436"/>
                  <a:pt x="35465" y="4659"/>
                </a:cubicBezTo>
                <a:cubicBezTo>
                  <a:pt x="34537" y="4271"/>
                  <a:pt x="33545" y="4063"/>
                  <a:pt x="32560" y="3998"/>
                </a:cubicBezTo>
                <a:cubicBezTo>
                  <a:pt x="32309" y="3978"/>
                  <a:pt x="32057" y="3969"/>
                  <a:pt x="31806" y="3969"/>
                </a:cubicBezTo>
                <a:cubicBezTo>
                  <a:pt x="30950" y="3969"/>
                  <a:pt x="30093" y="4076"/>
                  <a:pt x="29232" y="4242"/>
                </a:cubicBezTo>
                <a:cubicBezTo>
                  <a:pt x="27018" y="4631"/>
                  <a:pt x="24832" y="5321"/>
                  <a:pt x="22553" y="5350"/>
                </a:cubicBezTo>
                <a:cubicBezTo>
                  <a:pt x="22466" y="5352"/>
                  <a:pt x="22379" y="5353"/>
                  <a:pt x="22293" y="5353"/>
                </a:cubicBezTo>
                <a:cubicBezTo>
                  <a:pt x="21277" y="5353"/>
                  <a:pt x="20287" y="5195"/>
                  <a:pt x="19347" y="4810"/>
                </a:cubicBezTo>
                <a:cubicBezTo>
                  <a:pt x="18419" y="4451"/>
                  <a:pt x="17549" y="3912"/>
                  <a:pt x="16744" y="3308"/>
                </a:cubicBezTo>
                <a:cubicBezTo>
                  <a:pt x="15155" y="2201"/>
                  <a:pt x="13631" y="885"/>
                  <a:pt x="11741" y="288"/>
                </a:cubicBezTo>
                <a:cubicBezTo>
                  <a:pt x="11103" y="93"/>
                  <a:pt x="10444" y="1"/>
                  <a:pt x="9786"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pic>
        <p:nvPicPr>
          <p:cNvPr id="7" name="Picture 6" descr="A picture containing graphics, font, graphic design, screenshot&#10;&#10;Description automatically generated">
            <a:extLst>
              <a:ext uri="{FF2B5EF4-FFF2-40B4-BE49-F238E27FC236}">
                <a16:creationId xmlns:a16="http://schemas.microsoft.com/office/drawing/2014/main" id="{13470D80-5840-634F-A95D-DA2F7E6900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pic>
        <p:nvPicPr>
          <p:cNvPr id="2" name="Picture 1" descr="A picture containing graphics, font, graphic design, screenshot&#10;&#10;Description automatically generated">
            <a:extLst>
              <a:ext uri="{FF2B5EF4-FFF2-40B4-BE49-F238E27FC236}">
                <a16:creationId xmlns:a16="http://schemas.microsoft.com/office/drawing/2014/main" id="{3962BEFB-099C-1FE5-EDC7-B3883D2912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spTree>
    <p:extLst>
      <p:ext uri="{BB962C8B-B14F-4D97-AF65-F5344CB8AC3E}">
        <p14:creationId xmlns:p14="http://schemas.microsoft.com/office/powerpoint/2010/main" val="2248930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70"/>
        <p:cNvGrpSpPr/>
        <p:nvPr/>
      </p:nvGrpSpPr>
      <p:grpSpPr>
        <a:xfrm>
          <a:off x="0" y="0"/>
          <a:ext cx="0" cy="0"/>
          <a:chOff x="0" y="0"/>
          <a:chExt cx="0" cy="0"/>
        </a:xfrm>
      </p:grpSpPr>
      <p:sp>
        <p:nvSpPr>
          <p:cNvPr id="71" name="Google Shape;71;p11"/>
          <p:cNvSpPr txBox="1">
            <a:spLocks noGrp="1"/>
          </p:cNvSpPr>
          <p:nvPr>
            <p:ph type="title" hasCustomPrompt="1"/>
          </p:nvPr>
        </p:nvSpPr>
        <p:spPr>
          <a:xfrm>
            <a:off x="1792317" y="2403400"/>
            <a:ext cx="8607200" cy="153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7200"/>
              <a:buNone/>
              <a:defRPr sz="9600"/>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72" name="Google Shape;72;p11"/>
          <p:cNvSpPr txBox="1">
            <a:spLocks noGrp="1"/>
          </p:cNvSpPr>
          <p:nvPr>
            <p:ph type="body" idx="1" hasCustomPrompt="1"/>
          </p:nvPr>
        </p:nvSpPr>
        <p:spPr>
          <a:xfrm>
            <a:off x="1792316" y="3938600"/>
            <a:ext cx="8607191" cy="516000"/>
          </a:xfrm>
          <a:prstGeom prst="rect">
            <a:avLst/>
          </a:prstGeom>
        </p:spPr>
        <p:txBody>
          <a:bodyPr spcFirstLastPara="1" wrap="square" lIns="91425" tIns="91425" rIns="91425" bIns="91425" anchor="t" anchorCtr="0">
            <a:noAutofit/>
          </a:bodyPr>
          <a:lstStyle>
            <a:lvl1pPr marL="186262" lvl="0" indent="0" algn="ctr" rtl="0">
              <a:spcBef>
                <a:spcPts val="0"/>
              </a:spcBef>
              <a:spcAft>
                <a:spcPts val="0"/>
              </a:spcAft>
              <a:buSzPts val="1400"/>
              <a:buNone/>
              <a:defRPr/>
            </a:lvl1pPr>
            <a:lvl2pPr marL="1219170" lvl="1" indent="-423323" algn="ctr" rtl="0">
              <a:spcBef>
                <a:spcPts val="0"/>
              </a:spcBef>
              <a:spcAft>
                <a:spcPts val="0"/>
              </a:spcAft>
              <a:buSzPts val="1400"/>
              <a:buChar char="○"/>
              <a:defRPr/>
            </a:lvl2pPr>
            <a:lvl3pPr marL="1828754" lvl="2" indent="-423323" algn="ctr" rtl="0">
              <a:spcBef>
                <a:spcPts val="0"/>
              </a:spcBef>
              <a:spcAft>
                <a:spcPts val="0"/>
              </a:spcAft>
              <a:buSzPts val="1400"/>
              <a:buChar char="■"/>
              <a:defRPr/>
            </a:lvl3pPr>
            <a:lvl4pPr marL="2438339" lvl="3" indent="-423323" algn="ctr" rtl="0">
              <a:spcBef>
                <a:spcPts val="0"/>
              </a:spcBef>
              <a:spcAft>
                <a:spcPts val="0"/>
              </a:spcAft>
              <a:buSzPts val="1400"/>
              <a:buChar char="●"/>
              <a:defRPr/>
            </a:lvl4pPr>
            <a:lvl5pPr marL="3047924" lvl="4" indent="-423323" algn="ctr" rtl="0">
              <a:spcBef>
                <a:spcPts val="0"/>
              </a:spcBef>
              <a:spcAft>
                <a:spcPts val="0"/>
              </a:spcAft>
              <a:buSzPts val="1400"/>
              <a:buChar char="○"/>
              <a:defRPr/>
            </a:lvl5pPr>
            <a:lvl6pPr marL="3657509" lvl="5" indent="-423323" algn="ctr" rtl="0">
              <a:spcBef>
                <a:spcPts val="0"/>
              </a:spcBef>
              <a:spcAft>
                <a:spcPts val="0"/>
              </a:spcAft>
              <a:buSzPts val="1400"/>
              <a:buChar char="■"/>
              <a:defRPr/>
            </a:lvl6pPr>
            <a:lvl7pPr marL="4267093" lvl="6" indent="-423323" algn="ctr" rtl="0">
              <a:spcBef>
                <a:spcPts val="0"/>
              </a:spcBef>
              <a:spcAft>
                <a:spcPts val="0"/>
              </a:spcAft>
              <a:buSzPts val="1400"/>
              <a:buChar char="●"/>
              <a:defRPr/>
            </a:lvl7pPr>
            <a:lvl8pPr marL="4876678" lvl="7" indent="-423323" algn="ctr" rtl="0">
              <a:spcBef>
                <a:spcPts val="0"/>
              </a:spcBef>
              <a:spcAft>
                <a:spcPts val="0"/>
              </a:spcAft>
              <a:buSzPts val="1400"/>
              <a:buChar char="○"/>
              <a:defRPr/>
            </a:lvl8pPr>
            <a:lvl9pPr marL="5486263" lvl="8" indent="-423323" algn="ctr" rtl="0">
              <a:spcBef>
                <a:spcPts val="0"/>
              </a:spcBef>
              <a:spcAft>
                <a:spcPts val="0"/>
              </a:spcAft>
              <a:buSzPts val="1400"/>
              <a:buChar char="■"/>
              <a:defRPr/>
            </a:lvl9pPr>
          </a:lstStyle>
          <a:p>
            <a:pPr lvl="0"/>
            <a:r>
              <a:rPr lang="en-US" dirty="0"/>
              <a:t>Click to add subtitle</a:t>
            </a:r>
          </a:p>
        </p:txBody>
      </p:sp>
      <p:sp>
        <p:nvSpPr>
          <p:cNvPr id="73" name="Google Shape;73;p11"/>
          <p:cNvSpPr/>
          <p:nvPr/>
        </p:nvSpPr>
        <p:spPr>
          <a:xfrm rot="-3738819">
            <a:off x="-582183" y="4269333"/>
            <a:ext cx="2696592" cy="3971372"/>
          </a:xfrm>
          <a:custGeom>
            <a:avLst/>
            <a:gdLst/>
            <a:ahLst/>
            <a:cxnLst/>
            <a:rect l="l" t="t" r="r" b="b"/>
            <a:pathLst>
              <a:path w="26241" h="38645" extrusionOk="0">
                <a:moveTo>
                  <a:pt x="14898" y="0"/>
                </a:moveTo>
                <a:cubicBezTo>
                  <a:pt x="13052" y="0"/>
                  <a:pt x="11217" y="504"/>
                  <a:pt x="9619" y="1592"/>
                </a:cubicBezTo>
                <a:cubicBezTo>
                  <a:pt x="3832" y="5280"/>
                  <a:pt x="2251" y="12584"/>
                  <a:pt x="1381" y="18968"/>
                </a:cubicBezTo>
                <a:cubicBezTo>
                  <a:pt x="0" y="27207"/>
                  <a:pt x="3897" y="38285"/>
                  <a:pt x="13509" y="38645"/>
                </a:cubicBezTo>
                <a:cubicBezTo>
                  <a:pt x="20791" y="38530"/>
                  <a:pt x="23876" y="32297"/>
                  <a:pt x="21805" y="25769"/>
                </a:cubicBezTo>
                <a:cubicBezTo>
                  <a:pt x="19684" y="19687"/>
                  <a:pt x="26241" y="15222"/>
                  <a:pt x="26183" y="9349"/>
                </a:cubicBezTo>
                <a:cubicBezTo>
                  <a:pt x="26061" y="6265"/>
                  <a:pt x="23782" y="3748"/>
                  <a:pt x="21331" y="2131"/>
                </a:cubicBezTo>
                <a:cubicBezTo>
                  <a:pt x="19448" y="760"/>
                  <a:pt x="17165" y="0"/>
                  <a:pt x="14898"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 name="Google Shape;74;p11"/>
          <p:cNvSpPr/>
          <p:nvPr/>
        </p:nvSpPr>
        <p:spPr>
          <a:xfrm rot="-516248">
            <a:off x="9642440" y="5365996"/>
            <a:ext cx="4060904" cy="2639848"/>
          </a:xfrm>
          <a:custGeom>
            <a:avLst/>
            <a:gdLst/>
            <a:ahLst/>
            <a:cxnLst/>
            <a:rect l="l" t="t" r="r" b="b"/>
            <a:pathLst>
              <a:path w="41245" h="26811" extrusionOk="0">
                <a:moveTo>
                  <a:pt x="9786" y="1"/>
                </a:moveTo>
                <a:cubicBezTo>
                  <a:pt x="8314" y="1"/>
                  <a:pt x="6843" y="460"/>
                  <a:pt x="5601" y="1244"/>
                </a:cubicBezTo>
                <a:cubicBezTo>
                  <a:pt x="3746" y="2380"/>
                  <a:pt x="2423" y="4178"/>
                  <a:pt x="1525" y="6097"/>
                </a:cubicBezTo>
                <a:cubicBezTo>
                  <a:pt x="540" y="8196"/>
                  <a:pt x="1" y="10562"/>
                  <a:pt x="360" y="12869"/>
                </a:cubicBezTo>
                <a:cubicBezTo>
                  <a:pt x="360" y="12984"/>
                  <a:pt x="389" y="13135"/>
                  <a:pt x="418" y="13258"/>
                </a:cubicBezTo>
                <a:cubicBezTo>
                  <a:pt x="569" y="14782"/>
                  <a:pt x="1108" y="16284"/>
                  <a:pt x="2157" y="17391"/>
                </a:cubicBezTo>
                <a:cubicBezTo>
                  <a:pt x="3682" y="19009"/>
                  <a:pt x="5989" y="19275"/>
                  <a:pt x="7880" y="20296"/>
                </a:cubicBezTo>
                <a:cubicBezTo>
                  <a:pt x="9886" y="21403"/>
                  <a:pt x="11201" y="23351"/>
                  <a:pt x="12877" y="24847"/>
                </a:cubicBezTo>
                <a:cubicBezTo>
                  <a:pt x="13660" y="25537"/>
                  <a:pt x="14559" y="26169"/>
                  <a:pt x="15544" y="26529"/>
                </a:cubicBezTo>
                <a:cubicBezTo>
                  <a:pt x="16104" y="26721"/>
                  <a:pt x="16690" y="26810"/>
                  <a:pt x="17278" y="26810"/>
                </a:cubicBezTo>
                <a:cubicBezTo>
                  <a:pt x="17791" y="26810"/>
                  <a:pt x="18305" y="26742"/>
                  <a:pt x="18808" y="26615"/>
                </a:cubicBezTo>
                <a:cubicBezTo>
                  <a:pt x="21087" y="26018"/>
                  <a:pt x="22855" y="24401"/>
                  <a:pt x="24832" y="23229"/>
                </a:cubicBezTo>
                <a:cubicBezTo>
                  <a:pt x="25817" y="22604"/>
                  <a:pt x="26895" y="22122"/>
                  <a:pt x="28067" y="21942"/>
                </a:cubicBezTo>
                <a:cubicBezTo>
                  <a:pt x="28855" y="21812"/>
                  <a:pt x="29655" y="21797"/>
                  <a:pt x="30451" y="21797"/>
                </a:cubicBezTo>
                <a:cubicBezTo>
                  <a:pt x="30687" y="21797"/>
                  <a:pt x="30923" y="21798"/>
                  <a:pt x="31159" y="21798"/>
                </a:cubicBezTo>
                <a:cubicBezTo>
                  <a:pt x="31397" y="21798"/>
                  <a:pt x="31634" y="21797"/>
                  <a:pt x="31870" y="21791"/>
                </a:cubicBezTo>
                <a:cubicBezTo>
                  <a:pt x="32977" y="21762"/>
                  <a:pt x="34056" y="21640"/>
                  <a:pt x="35105" y="21252"/>
                </a:cubicBezTo>
                <a:cubicBezTo>
                  <a:pt x="36033" y="20921"/>
                  <a:pt x="36874" y="20447"/>
                  <a:pt x="37650" y="19843"/>
                </a:cubicBezTo>
                <a:cubicBezTo>
                  <a:pt x="39268" y="18556"/>
                  <a:pt x="40411" y="16759"/>
                  <a:pt x="40828" y="14753"/>
                </a:cubicBezTo>
                <a:cubicBezTo>
                  <a:pt x="41245" y="12625"/>
                  <a:pt x="40914" y="10382"/>
                  <a:pt x="39836" y="8491"/>
                </a:cubicBezTo>
                <a:cubicBezTo>
                  <a:pt x="38880" y="6787"/>
                  <a:pt x="37291" y="5436"/>
                  <a:pt x="35465" y="4659"/>
                </a:cubicBezTo>
                <a:cubicBezTo>
                  <a:pt x="34537" y="4271"/>
                  <a:pt x="33545" y="4063"/>
                  <a:pt x="32560" y="3998"/>
                </a:cubicBezTo>
                <a:cubicBezTo>
                  <a:pt x="32309" y="3978"/>
                  <a:pt x="32057" y="3969"/>
                  <a:pt x="31806" y="3969"/>
                </a:cubicBezTo>
                <a:cubicBezTo>
                  <a:pt x="30950" y="3969"/>
                  <a:pt x="30093" y="4076"/>
                  <a:pt x="29232" y="4242"/>
                </a:cubicBezTo>
                <a:cubicBezTo>
                  <a:pt x="27018" y="4631"/>
                  <a:pt x="24832" y="5321"/>
                  <a:pt x="22553" y="5350"/>
                </a:cubicBezTo>
                <a:cubicBezTo>
                  <a:pt x="22466" y="5352"/>
                  <a:pt x="22379" y="5353"/>
                  <a:pt x="22293" y="5353"/>
                </a:cubicBezTo>
                <a:cubicBezTo>
                  <a:pt x="21277" y="5353"/>
                  <a:pt x="20287" y="5195"/>
                  <a:pt x="19347" y="4810"/>
                </a:cubicBezTo>
                <a:cubicBezTo>
                  <a:pt x="18419" y="4451"/>
                  <a:pt x="17549" y="3912"/>
                  <a:pt x="16744" y="3308"/>
                </a:cubicBezTo>
                <a:cubicBezTo>
                  <a:pt x="15155" y="2201"/>
                  <a:pt x="13631" y="885"/>
                  <a:pt x="11741" y="288"/>
                </a:cubicBezTo>
                <a:cubicBezTo>
                  <a:pt x="11103" y="93"/>
                  <a:pt x="10444" y="1"/>
                  <a:pt x="9786"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 name="Google Shape;75;p11"/>
          <p:cNvSpPr/>
          <p:nvPr/>
        </p:nvSpPr>
        <p:spPr>
          <a:xfrm rot="292152">
            <a:off x="-646697" y="-502700"/>
            <a:ext cx="4706391" cy="2312115"/>
          </a:xfrm>
          <a:custGeom>
            <a:avLst/>
            <a:gdLst/>
            <a:ahLst/>
            <a:cxnLst/>
            <a:rect l="l" t="t" r="r" b="b"/>
            <a:pathLst>
              <a:path w="68837" h="33816" extrusionOk="0">
                <a:moveTo>
                  <a:pt x="56578" y="0"/>
                </a:moveTo>
                <a:cubicBezTo>
                  <a:pt x="48882" y="0"/>
                  <a:pt x="40816" y="5176"/>
                  <a:pt x="33099" y="5370"/>
                </a:cubicBezTo>
                <a:cubicBezTo>
                  <a:pt x="32928" y="5375"/>
                  <a:pt x="32757" y="5377"/>
                  <a:pt x="32586" y="5377"/>
                </a:cubicBezTo>
                <a:cubicBezTo>
                  <a:pt x="27067" y="5377"/>
                  <a:pt x="21653" y="2802"/>
                  <a:pt x="16170" y="2802"/>
                </a:cubicBezTo>
                <a:cubicBezTo>
                  <a:pt x="14868" y="2802"/>
                  <a:pt x="13562" y="2947"/>
                  <a:pt x="12250" y="3306"/>
                </a:cubicBezTo>
                <a:cubicBezTo>
                  <a:pt x="6772" y="4773"/>
                  <a:pt x="2243" y="9475"/>
                  <a:pt x="1107" y="15075"/>
                </a:cubicBezTo>
                <a:cubicBezTo>
                  <a:pt x="0" y="22085"/>
                  <a:pt x="3113" y="30561"/>
                  <a:pt x="10245" y="33077"/>
                </a:cubicBezTo>
                <a:cubicBezTo>
                  <a:pt x="12189" y="33590"/>
                  <a:pt x="13885" y="33816"/>
                  <a:pt x="15377" y="33816"/>
                </a:cubicBezTo>
                <a:cubicBezTo>
                  <a:pt x="25289" y="33816"/>
                  <a:pt x="26258" y="23879"/>
                  <a:pt x="31963" y="22473"/>
                </a:cubicBezTo>
                <a:cubicBezTo>
                  <a:pt x="32368" y="22398"/>
                  <a:pt x="32770" y="22366"/>
                  <a:pt x="33170" y="22366"/>
                </a:cubicBezTo>
                <a:cubicBezTo>
                  <a:pt x="35589" y="22366"/>
                  <a:pt x="37945" y="23533"/>
                  <a:pt x="40381" y="23533"/>
                </a:cubicBezTo>
                <a:cubicBezTo>
                  <a:pt x="40767" y="23533"/>
                  <a:pt x="41155" y="23504"/>
                  <a:pt x="41546" y="23436"/>
                </a:cubicBezTo>
                <a:cubicBezTo>
                  <a:pt x="45471" y="22688"/>
                  <a:pt x="47448" y="18698"/>
                  <a:pt x="50684" y="16693"/>
                </a:cubicBezTo>
                <a:cubicBezTo>
                  <a:pt x="51846" y="15965"/>
                  <a:pt x="53108" y="15602"/>
                  <a:pt x="54464" y="15602"/>
                </a:cubicBezTo>
                <a:cubicBezTo>
                  <a:pt x="54610" y="15602"/>
                  <a:pt x="54756" y="15606"/>
                  <a:pt x="54904" y="15614"/>
                </a:cubicBezTo>
                <a:cubicBezTo>
                  <a:pt x="57231" y="15746"/>
                  <a:pt x="59621" y="16730"/>
                  <a:pt x="61959" y="16730"/>
                </a:cubicBezTo>
                <a:cubicBezTo>
                  <a:pt x="62812" y="16730"/>
                  <a:pt x="63659" y="16599"/>
                  <a:pt x="64494" y="16247"/>
                </a:cubicBezTo>
                <a:cubicBezTo>
                  <a:pt x="66945" y="15226"/>
                  <a:pt x="68477" y="12624"/>
                  <a:pt x="68656" y="10043"/>
                </a:cubicBezTo>
                <a:cubicBezTo>
                  <a:pt x="68836" y="7109"/>
                  <a:pt x="67161" y="4414"/>
                  <a:pt x="64940" y="2645"/>
                </a:cubicBezTo>
                <a:cubicBezTo>
                  <a:pt x="62228" y="710"/>
                  <a:pt x="59428" y="0"/>
                  <a:pt x="56578"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 name="Google Shape;76;p11"/>
          <p:cNvSpPr/>
          <p:nvPr/>
        </p:nvSpPr>
        <p:spPr>
          <a:xfrm rot="8965525">
            <a:off x="11030016" y="-502117"/>
            <a:ext cx="2067153" cy="3044111"/>
          </a:xfrm>
          <a:custGeom>
            <a:avLst/>
            <a:gdLst/>
            <a:ahLst/>
            <a:cxnLst/>
            <a:rect l="l" t="t" r="r" b="b"/>
            <a:pathLst>
              <a:path w="26241" h="38645" extrusionOk="0">
                <a:moveTo>
                  <a:pt x="14898" y="0"/>
                </a:moveTo>
                <a:cubicBezTo>
                  <a:pt x="13052" y="0"/>
                  <a:pt x="11217" y="504"/>
                  <a:pt x="9619" y="1592"/>
                </a:cubicBezTo>
                <a:cubicBezTo>
                  <a:pt x="3832" y="5280"/>
                  <a:pt x="2251" y="12584"/>
                  <a:pt x="1381" y="18968"/>
                </a:cubicBezTo>
                <a:cubicBezTo>
                  <a:pt x="0" y="27207"/>
                  <a:pt x="3897" y="38285"/>
                  <a:pt x="13509" y="38645"/>
                </a:cubicBezTo>
                <a:cubicBezTo>
                  <a:pt x="20791" y="38530"/>
                  <a:pt x="23876" y="32297"/>
                  <a:pt x="21805" y="25769"/>
                </a:cubicBezTo>
                <a:cubicBezTo>
                  <a:pt x="19684" y="19687"/>
                  <a:pt x="26241" y="15222"/>
                  <a:pt x="26183" y="9349"/>
                </a:cubicBezTo>
                <a:cubicBezTo>
                  <a:pt x="26061" y="6265"/>
                  <a:pt x="23782" y="3748"/>
                  <a:pt x="21331" y="2131"/>
                </a:cubicBezTo>
                <a:cubicBezTo>
                  <a:pt x="19448" y="760"/>
                  <a:pt x="17165" y="0"/>
                  <a:pt x="14898"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7" name="Google Shape;77;p11"/>
          <p:cNvSpPr/>
          <p:nvPr/>
        </p:nvSpPr>
        <p:spPr>
          <a:xfrm rot="122067">
            <a:off x="10230825" y="3435763"/>
            <a:ext cx="2805924" cy="2030771"/>
          </a:xfrm>
          <a:custGeom>
            <a:avLst/>
            <a:gdLst/>
            <a:ahLst/>
            <a:cxnLst/>
            <a:rect l="l" t="t" r="r" b="b"/>
            <a:pathLst>
              <a:path w="25918" h="18758" extrusionOk="0">
                <a:moveTo>
                  <a:pt x="11592" y="0"/>
                </a:moveTo>
                <a:cubicBezTo>
                  <a:pt x="10829" y="0"/>
                  <a:pt x="10058" y="99"/>
                  <a:pt x="9289" y="312"/>
                </a:cubicBezTo>
                <a:cubicBezTo>
                  <a:pt x="0" y="3037"/>
                  <a:pt x="453" y="15977"/>
                  <a:pt x="9770" y="18285"/>
                </a:cubicBezTo>
                <a:cubicBezTo>
                  <a:pt x="11125" y="18595"/>
                  <a:pt x="12745" y="18757"/>
                  <a:pt x="14415" y="18757"/>
                </a:cubicBezTo>
                <a:cubicBezTo>
                  <a:pt x="18868" y="18757"/>
                  <a:pt x="23671" y="17599"/>
                  <a:pt x="24717" y="14985"/>
                </a:cubicBezTo>
                <a:cubicBezTo>
                  <a:pt x="25917" y="12052"/>
                  <a:pt x="22919" y="7616"/>
                  <a:pt x="21208" y="5373"/>
                </a:cubicBezTo>
                <a:cubicBezTo>
                  <a:pt x="18897" y="2386"/>
                  <a:pt x="15339" y="0"/>
                  <a:pt x="11592"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pic>
        <p:nvPicPr>
          <p:cNvPr id="4" name="Picture 3" descr="A picture containing graphics, font, graphic design, screenshot&#10;&#10;Description automatically generated">
            <a:extLst>
              <a:ext uri="{FF2B5EF4-FFF2-40B4-BE49-F238E27FC236}">
                <a16:creationId xmlns:a16="http://schemas.microsoft.com/office/drawing/2014/main" id="{E8688C45-CD8F-EEE5-82F1-FEBAA06F4D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pic>
        <p:nvPicPr>
          <p:cNvPr id="2" name="Picture 1" descr="A picture containing graphics, font, graphic design, screenshot&#10;&#10;Description automatically generated">
            <a:extLst>
              <a:ext uri="{FF2B5EF4-FFF2-40B4-BE49-F238E27FC236}">
                <a16:creationId xmlns:a16="http://schemas.microsoft.com/office/drawing/2014/main" id="{A841E924-45CD-D296-A225-F5B59ACF49A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874" y="6137833"/>
            <a:ext cx="1210252" cy="477609"/>
          </a:xfrm>
          <a:prstGeom prst="rect">
            <a:avLst/>
          </a:prstGeom>
        </p:spPr>
      </p:pic>
    </p:spTree>
    <p:extLst>
      <p:ext uri="{BB962C8B-B14F-4D97-AF65-F5344CB8AC3E}">
        <p14:creationId xmlns:p14="http://schemas.microsoft.com/office/powerpoint/2010/main" val="31569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5"/>
        <p:cNvGrpSpPr/>
        <p:nvPr/>
      </p:nvGrpSpPr>
      <p:grpSpPr>
        <a:xfrm>
          <a:off x="0" y="0"/>
          <a:ext cx="0" cy="0"/>
          <a:chOff x="0" y="0"/>
          <a:chExt cx="0" cy="0"/>
        </a:xfrm>
      </p:grpSpPr>
      <p:sp>
        <p:nvSpPr>
          <p:cNvPr id="2" name="Text Placeholder 1">
            <a:extLst>
              <a:ext uri="{FF2B5EF4-FFF2-40B4-BE49-F238E27FC236}">
                <a16:creationId xmlns:a16="http://schemas.microsoft.com/office/drawing/2014/main" id="{73044BEE-3798-B354-5692-75E7FBE2E9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Placeholder 2">
            <a:extLst>
              <a:ext uri="{FF2B5EF4-FFF2-40B4-BE49-F238E27FC236}">
                <a16:creationId xmlns:a16="http://schemas.microsoft.com/office/drawing/2014/main" id="{FBD90D28-566B-C70F-F526-9809A366D9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add title</a:t>
            </a:r>
          </a:p>
        </p:txBody>
      </p:sp>
    </p:spTree>
    <p:extLst>
      <p:ext uri="{BB962C8B-B14F-4D97-AF65-F5344CB8AC3E}">
        <p14:creationId xmlns:p14="http://schemas.microsoft.com/office/powerpoint/2010/main" val="278806951"/>
      </p:ext>
    </p:extLst>
  </p:cSld>
  <p:clrMap bg1="lt1" tx1="dk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00" r:id="rId15"/>
    <p:sldLayoutId id="2147483701" r:id="rId16"/>
    <p:sldLayoutId id="2147483720" r:id="rId17"/>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4000" b="0" i="0" u="none" strike="noStrike" cap="none" baseline="0">
          <a:solidFill>
            <a:srgbClr val="000000"/>
          </a:solidFill>
          <a:latin typeface="+mj-lt"/>
          <a:ea typeface="Segoe UI Black" panose="020B0A02040204020203" pitchFamily="34" charset="0"/>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rgbClr val="000000"/>
        </a:buClr>
        <a:buSzPct val="100000"/>
        <a:buFont typeface="Arial" panose="020B0604020202020204" pitchFamily="34" charset="0"/>
        <a:buNone/>
        <a:defRPr sz="2200" b="0" i="0" u="none" strike="noStrike" cap="none" baseline="0">
          <a:solidFill>
            <a:schemeClr val="tx1"/>
          </a:solidFill>
          <a:latin typeface="+mn-lt"/>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2000" b="0" i="0" u="none" strike="noStrike" cap="none">
          <a:solidFill>
            <a:srgbClr val="000000"/>
          </a:solidFill>
          <a:latin typeface="+mn-lt"/>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00" b="0" i="0" u="none" strike="noStrike" cap="none">
          <a:solidFill>
            <a:srgbClr val="000000"/>
          </a:solidFill>
          <a:latin typeface="+mn-lt"/>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700" b="0" i="0" u="none" strike="noStrike" cap="none">
          <a:solidFill>
            <a:srgbClr val="000000"/>
          </a:solidFill>
          <a:latin typeface="+mn-lt"/>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600" b="0" i="0" u="none" strike="noStrike" cap="none">
          <a:solidFill>
            <a:srgbClr val="000000"/>
          </a:solidFill>
          <a:latin typeface="+mn-lt"/>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ncdhhs.gov/assistance/disability-services/employment-services-for-people-with-disabilities" TargetMode="External"/><Relationship Id="rId2" Type="http://schemas.openxmlformats.org/officeDocument/2006/relationships/hyperlink" Target="https://choosework.ssa.gov/about/how-it-works/" TargetMode="External"/><Relationship Id="rId1" Type="http://schemas.openxmlformats.org/officeDocument/2006/relationships/slideLayout" Target="../slideLayouts/slideLayout2.xml"/><Relationship Id="rId4" Type="http://schemas.openxmlformats.org/officeDocument/2006/relationships/hyperlink" Target="https://www.alliancehealthplan.org/member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ncworks.gov/gsipub/index.asp?docid=663" TargetMode="External"/><Relationship Id="rId2" Type="http://schemas.openxmlformats.org/officeDocument/2006/relationships/hyperlink" Target="https://www.ncworks.gov/vosnet/Default.aspx" TargetMode="External"/><Relationship Id="rId1" Type="http://schemas.openxmlformats.org/officeDocument/2006/relationships/slideLayout" Target="../slideLayouts/slideLayout3.xml"/><Relationship Id="rId6" Type="http://schemas.openxmlformats.org/officeDocument/2006/relationships/hyperlink" Target="https://www.wearecapable.org/" TargetMode="External"/><Relationship Id="rId5" Type="http://schemas.openxmlformats.org/officeDocument/2006/relationships/hyperlink" Target="https://abilityjobs.com/" TargetMode="External"/><Relationship Id="rId4" Type="http://schemas.openxmlformats.org/officeDocument/2006/relationships/hyperlink" Target="https://www.gettinghired.com/"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disabilityrightsnc.org/resources/your-disability-rights-at-wor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hyperlink" Target="https://askjan.org/contact-us.cfm" TargetMode="External"/><Relationship Id="rId2" Type="http://schemas.openxmlformats.org/officeDocument/2006/relationships/hyperlink" Target="https://askjan.org/index.cfm" TargetMode="External"/><Relationship Id="rId1" Type="http://schemas.openxmlformats.org/officeDocument/2006/relationships/slideLayout" Target="../slideLayouts/slideLayout2.xml"/><Relationship Id="rId4" Type="http://schemas.openxmlformats.org/officeDocument/2006/relationships/hyperlink" Target="https://www.ncdhhs.gov/divisions/vocational-rehabilitation-services/north-carolina-assistive-technology-program"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des.nc.gov/individuals/apply-unemployment" TargetMode="External"/><Relationship Id="rId2" Type="http://schemas.openxmlformats.org/officeDocument/2006/relationships/hyperlink" Target="https://publicportal.eeoc.gov/Portal/Login.aspx" TargetMode="External"/><Relationship Id="rId1" Type="http://schemas.openxmlformats.org/officeDocument/2006/relationships/slideLayout" Target="../slideLayouts/slideLayout2.xml"/><Relationship Id="rId6" Type="http://schemas.openxmlformats.org/officeDocument/2006/relationships/hyperlink" Target="https://www.ssa.gov/oact/cola/studentEIE.html" TargetMode="External"/><Relationship Id="rId5" Type="http://schemas.openxmlformats.org/officeDocument/2006/relationships/hyperlink" Target="https://disabilityrightsnc.org/resources/medicaid-buy-in-in-nc/" TargetMode="External"/><Relationship Id="rId4" Type="http://schemas.openxmlformats.org/officeDocument/2006/relationships/hyperlink" Target="https://medicaid.ncdhhs.gov/beneficiaries/apply/eligibility/medicaid-workers-disabilities#:~:text=Individuals%20with%20disabilities%20who%20are,the%20basic%20Medicaid%20eligibility%20requirement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www.legalaidnc.org/" TargetMode="External"/><Relationship Id="rId2" Type="http://schemas.openxmlformats.org/officeDocument/2006/relationships/hyperlink" Target="https://www.eeoc.gov/filing-charge-discrimination" TargetMode="External"/><Relationship Id="rId1" Type="http://schemas.openxmlformats.org/officeDocument/2006/relationships/slideLayout" Target="../slideLayouts/slideLayout3.xml"/><Relationship Id="rId5" Type="http://schemas.openxmlformats.org/officeDocument/2006/relationships/hyperlink" Target="https://disabilityrightsnc.org/" TargetMode="External"/><Relationship Id="rId4" Type="http://schemas.openxmlformats.org/officeDocument/2006/relationships/hyperlink" Target="https://www.ncbar.org/public-resources/find-an-nc-lawyer/#:~:text=To%20reach%20the%20Lawyer%20Referral%20Service%20by%20phone%2C,online%2C%20please%20choose%20one%20of%20the%20options%20below."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arcnc.org/" TargetMode="External"/><Relationship Id="rId2" Type="http://schemas.openxmlformats.org/officeDocument/2006/relationships/hyperlink" Target="https://eastersealsucp.com/" TargetMode="Externa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hyperlink" Target="https://adanc.org/resources/?fwp_resource_topic=employment" TargetMode="External"/><Relationship Id="rId2" Type="http://schemas.openxmlformats.org/officeDocument/2006/relationships/hyperlink" Target="https://savewithable.com/nc/home.html" TargetMode="External"/><Relationship Id="rId1" Type="http://schemas.openxmlformats.org/officeDocument/2006/relationships/slideLayout" Target="../slideLayouts/slideLayout3.xml"/><Relationship Id="rId6" Type="http://schemas.openxmlformats.org/officeDocument/2006/relationships/hyperlink" Target="https://www.ldrfa.org/" TargetMode="External"/><Relationship Id="rId5" Type="http://schemas.openxmlformats.org/officeDocument/2006/relationships/hyperlink" Target="https://www.ssa.gov/redbook/index.html" TargetMode="External"/><Relationship Id="rId4" Type="http://schemas.openxmlformats.org/officeDocument/2006/relationships/hyperlink" Target="https://www.nad.org/nerc/"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resumebuilder.com/comprehensive-resume-and-career-guide-for-people-with-disabilities/" TargetMode="External"/><Relationship Id="rId2" Type="http://schemas.openxmlformats.org/officeDocument/2006/relationships/hyperlink" Target="https://adanc.org/resource/working-with-vocational-rehabilitation/" TargetMode="External"/><Relationship Id="rId1" Type="http://schemas.openxmlformats.org/officeDocument/2006/relationships/slideLayout" Target="../slideLayouts/slideLayout2.xml"/><Relationship Id="rId5" Type="http://schemas.openxmlformats.org/officeDocument/2006/relationships/hyperlink" Target="https://www.ada.gov/workta.htm" TargetMode="External"/><Relationship Id="rId4" Type="http://schemas.openxmlformats.org/officeDocument/2006/relationships/hyperlink" Target="https://www.helloezra.com/remote-work-mental-health/"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mailto:Brittny@adanc.org"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FEBD4-EFAD-5293-AF9C-9DB398ABBAB9}"/>
              </a:ext>
            </a:extLst>
          </p:cNvPr>
          <p:cNvSpPr>
            <a:spLocks noGrp="1"/>
          </p:cNvSpPr>
          <p:nvPr>
            <p:ph type="ctrTitle"/>
          </p:nvPr>
        </p:nvSpPr>
        <p:spPr/>
        <p:txBody>
          <a:bodyPr/>
          <a:lstStyle/>
          <a:p>
            <a:r>
              <a:rPr lang="en-US" dirty="0"/>
              <a:t>Employment</a:t>
            </a:r>
          </a:p>
        </p:txBody>
      </p:sp>
      <p:sp>
        <p:nvSpPr>
          <p:cNvPr id="3" name="Subtitle 2">
            <a:extLst>
              <a:ext uri="{FF2B5EF4-FFF2-40B4-BE49-F238E27FC236}">
                <a16:creationId xmlns:a16="http://schemas.microsoft.com/office/drawing/2014/main" id="{2B933732-1EE5-C611-6F25-B0CCA1825242}"/>
              </a:ext>
            </a:extLst>
          </p:cNvPr>
          <p:cNvSpPr>
            <a:spLocks noGrp="1"/>
          </p:cNvSpPr>
          <p:nvPr>
            <p:ph type="subTitle" idx="1"/>
          </p:nvPr>
        </p:nvSpPr>
        <p:spPr/>
        <p:txBody>
          <a:bodyPr/>
          <a:lstStyle/>
          <a:p>
            <a:r>
              <a:rPr lang="en-US" dirty="0"/>
              <a:t>By Brittny Zenere, MSW</a:t>
            </a:r>
          </a:p>
        </p:txBody>
      </p:sp>
      <p:pic>
        <p:nvPicPr>
          <p:cNvPr id="7" name="Picture 6" descr="A picture containing graphics, font, graphic design, screenshot&#10;&#10;Description automatically generated">
            <a:extLst>
              <a:ext uri="{FF2B5EF4-FFF2-40B4-BE49-F238E27FC236}">
                <a16:creationId xmlns:a16="http://schemas.microsoft.com/office/drawing/2014/main" id="{13CEA2B7-1EB8-3A03-E970-5C528379F1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0800" y="2768310"/>
            <a:ext cx="3348350" cy="1321380"/>
          </a:xfrm>
          <a:prstGeom prst="rect">
            <a:avLst/>
          </a:prstGeom>
        </p:spPr>
      </p:pic>
    </p:spTree>
    <p:extLst>
      <p:ext uri="{BB962C8B-B14F-4D97-AF65-F5344CB8AC3E}">
        <p14:creationId xmlns:p14="http://schemas.microsoft.com/office/powerpoint/2010/main" val="2143975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A5237C1-354D-7CEE-8671-B252C4441A55}"/>
              </a:ext>
            </a:extLst>
          </p:cNvPr>
          <p:cNvSpPr>
            <a:spLocks noGrp="1"/>
          </p:cNvSpPr>
          <p:nvPr>
            <p:ph type="body" idx="1"/>
          </p:nvPr>
        </p:nvSpPr>
        <p:spPr/>
        <p:txBody>
          <a:bodyPr/>
          <a:lstStyle/>
          <a:p>
            <a:pPr>
              <a:spcAft>
                <a:spcPts val="1200"/>
              </a:spcAft>
            </a:pPr>
            <a:r>
              <a:rPr lang="en-US" sz="2400" dirty="0"/>
              <a:t>A Community Inclusion Specialist (CIS) works directly with a consumer to accomplish a specific goal for increased access to services and supports from the community.</a:t>
            </a:r>
          </a:p>
          <a:p>
            <a:pPr>
              <a:spcAft>
                <a:spcPts val="1200"/>
              </a:spcAft>
            </a:pPr>
            <a:r>
              <a:rPr lang="en-US" sz="2400" dirty="0"/>
              <a:t>Examples:</a:t>
            </a:r>
          </a:p>
          <a:p>
            <a:pPr lvl="1">
              <a:spcAft>
                <a:spcPts val="1200"/>
              </a:spcAft>
              <a:buFont typeface="Wingdings" panose="05000000000000000000" pitchFamily="2" charset="2"/>
              <a:buChar char="Ø"/>
            </a:pPr>
            <a:r>
              <a:rPr lang="en-US" sz="2200" dirty="0"/>
              <a:t>3-way call to an outside organization</a:t>
            </a:r>
          </a:p>
          <a:p>
            <a:pPr lvl="1">
              <a:spcAft>
                <a:spcPts val="1200"/>
              </a:spcAft>
              <a:buFont typeface="Wingdings" panose="05000000000000000000" pitchFamily="2" charset="2"/>
              <a:buChar char="Ø"/>
            </a:pPr>
            <a:r>
              <a:rPr lang="en-US" sz="2200" dirty="0"/>
              <a:t>CIS requested as third party when working with another service</a:t>
            </a:r>
          </a:p>
          <a:p>
            <a:pPr lvl="1">
              <a:spcAft>
                <a:spcPts val="1200"/>
              </a:spcAft>
              <a:buFont typeface="Wingdings" panose="05000000000000000000" pitchFamily="2" charset="2"/>
              <a:buChar char="Ø"/>
            </a:pPr>
            <a:r>
              <a:rPr lang="en-US" sz="2200" dirty="0"/>
              <a:t>Assistance with writing advocacy letter’s</a:t>
            </a:r>
          </a:p>
          <a:p>
            <a:pPr lvl="1">
              <a:spcAft>
                <a:spcPts val="1200"/>
              </a:spcAft>
              <a:buFont typeface="Wingdings" panose="05000000000000000000" pitchFamily="2" charset="2"/>
              <a:buChar char="Ø"/>
            </a:pPr>
            <a:r>
              <a:rPr lang="en-US" sz="2200" dirty="0"/>
              <a:t>Practice session communicating with other organizations</a:t>
            </a:r>
          </a:p>
          <a:p>
            <a:pPr lvl="1">
              <a:spcAft>
                <a:spcPts val="1200"/>
              </a:spcAft>
              <a:buFont typeface="Wingdings" panose="05000000000000000000" pitchFamily="2" charset="2"/>
              <a:buChar char="Ø"/>
            </a:pPr>
            <a:endParaRPr lang="en-US" sz="2200" dirty="0"/>
          </a:p>
          <a:p>
            <a:endParaRPr lang="en-US" dirty="0"/>
          </a:p>
        </p:txBody>
      </p:sp>
      <p:sp>
        <p:nvSpPr>
          <p:cNvPr id="4" name="Title 3">
            <a:extLst>
              <a:ext uri="{FF2B5EF4-FFF2-40B4-BE49-F238E27FC236}">
                <a16:creationId xmlns:a16="http://schemas.microsoft.com/office/drawing/2014/main" id="{4867637A-5BDF-811A-DA5E-150C156E5172}"/>
              </a:ext>
            </a:extLst>
          </p:cNvPr>
          <p:cNvSpPr>
            <a:spLocks noGrp="1"/>
          </p:cNvSpPr>
          <p:nvPr>
            <p:ph type="title"/>
          </p:nvPr>
        </p:nvSpPr>
        <p:spPr/>
        <p:txBody>
          <a:bodyPr/>
          <a:lstStyle/>
          <a:p>
            <a:r>
              <a:rPr lang="en-US" dirty="0"/>
              <a:t>Advocacy</a:t>
            </a:r>
          </a:p>
        </p:txBody>
      </p:sp>
    </p:spTree>
    <p:extLst>
      <p:ext uri="{BB962C8B-B14F-4D97-AF65-F5344CB8AC3E}">
        <p14:creationId xmlns:p14="http://schemas.microsoft.com/office/powerpoint/2010/main" val="1022101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B43BB86B-BEDF-AA8A-4EED-0EB2FC4E9AD6}"/>
              </a:ext>
            </a:extLst>
          </p:cNvPr>
          <p:cNvSpPr>
            <a:spLocks noGrp="1"/>
          </p:cNvSpPr>
          <p:nvPr>
            <p:ph type="title"/>
          </p:nvPr>
        </p:nvSpPr>
        <p:spPr/>
        <p:txBody>
          <a:bodyPr/>
          <a:lstStyle/>
          <a:p>
            <a:r>
              <a:rPr lang="en-US" dirty="0"/>
              <a:t>Transition Support</a:t>
            </a:r>
          </a:p>
        </p:txBody>
      </p:sp>
      <p:sp>
        <p:nvSpPr>
          <p:cNvPr id="16" name="Text Placeholder 15">
            <a:extLst>
              <a:ext uri="{FF2B5EF4-FFF2-40B4-BE49-F238E27FC236}">
                <a16:creationId xmlns:a16="http://schemas.microsoft.com/office/drawing/2014/main" id="{376FBD21-95AC-A688-0A70-866E389B0616}"/>
              </a:ext>
            </a:extLst>
          </p:cNvPr>
          <p:cNvSpPr>
            <a:spLocks noGrp="1"/>
          </p:cNvSpPr>
          <p:nvPr>
            <p:ph type="body" idx="1"/>
          </p:nvPr>
        </p:nvSpPr>
        <p:spPr/>
        <p:txBody>
          <a:bodyPr/>
          <a:lstStyle/>
          <a:p>
            <a:pPr>
              <a:spcAft>
                <a:spcPts val="1200"/>
              </a:spcAft>
            </a:pPr>
            <a:r>
              <a:rPr lang="en-US" sz="2400" dirty="0"/>
              <a:t>Transition Support was added as the fifth core service with the passage of the Workforce Innovation and Opportunity Act (WIOA) in 2014. This addition is broken down into three parts: </a:t>
            </a:r>
          </a:p>
          <a:p>
            <a:pPr lvl="1">
              <a:spcAft>
                <a:spcPts val="1200"/>
              </a:spcAft>
            </a:pPr>
            <a:r>
              <a:rPr lang="en-US" sz="2200" dirty="0"/>
              <a:t>Youth Transition, </a:t>
            </a:r>
          </a:p>
          <a:p>
            <a:pPr lvl="1">
              <a:spcAft>
                <a:spcPts val="1200"/>
              </a:spcAft>
            </a:pPr>
            <a:r>
              <a:rPr lang="en-US" sz="2200" dirty="0"/>
              <a:t>Institutional Transition, and </a:t>
            </a:r>
          </a:p>
          <a:p>
            <a:pPr lvl="1">
              <a:spcAft>
                <a:spcPts val="1200"/>
              </a:spcAft>
            </a:pPr>
            <a:r>
              <a:rPr lang="en-US" sz="2200" dirty="0"/>
              <a:t>Institutional Diversion. </a:t>
            </a:r>
          </a:p>
          <a:p>
            <a:pPr>
              <a:spcAft>
                <a:spcPts val="1200"/>
              </a:spcAft>
            </a:pPr>
            <a:r>
              <a:rPr lang="en-US" sz="2400" dirty="0"/>
              <a:t>What is an institution? </a:t>
            </a:r>
          </a:p>
          <a:p>
            <a:pPr lvl="1">
              <a:spcAft>
                <a:spcPts val="1200"/>
              </a:spcAft>
              <a:buFont typeface="Wingdings" panose="05000000000000000000" pitchFamily="2" charset="2"/>
              <a:buChar char="Ø"/>
            </a:pPr>
            <a:r>
              <a:rPr lang="en-US" sz="2200" dirty="0"/>
              <a:t>A nursing home, adult care home, treatment facility, correctional institution or other government operated treatment facility.</a:t>
            </a:r>
          </a:p>
          <a:p>
            <a:endParaRPr lang="en-US" dirty="0"/>
          </a:p>
        </p:txBody>
      </p:sp>
    </p:spTree>
    <p:extLst>
      <p:ext uri="{BB962C8B-B14F-4D97-AF65-F5344CB8AC3E}">
        <p14:creationId xmlns:p14="http://schemas.microsoft.com/office/powerpoint/2010/main" val="3806756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E2965-7832-095B-8CD6-0C2EA708A229}"/>
              </a:ext>
            </a:extLst>
          </p:cNvPr>
          <p:cNvSpPr>
            <a:spLocks noGrp="1"/>
          </p:cNvSpPr>
          <p:nvPr>
            <p:ph type="title"/>
          </p:nvPr>
        </p:nvSpPr>
        <p:spPr/>
        <p:txBody>
          <a:bodyPr/>
          <a:lstStyle/>
          <a:p>
            <a:r>
              <a:rPr lang="en-US" dirty="0"/>
              <a:t>Independent Living Skills Training</a:t>
            </a:r>
          </a:p>
        </p:txBody>
      </p:sp>
      <p:sp>
        <p:nvSpPr>
          <p:cNvPr id="3" name="Text Placeholder 2">
            <a:extLst>
              <a:ext uri="{FF2B5EF4-FFF2-40B4-BE49-F238E27FC236}">
                <a16:creationId xmlns:a16="http://schemas.microsoft.com/office/drawing/2014/main" id="{6FC349BE-8891-1DEB-45C5-911830385619}"/>
              </a:ext>
            </a:extLst>
          </p:cNvPr>
          <p:cNvSpPr>
            <a:spLocks noGrp="1"/>
          </p:cNvSpPr>
          <p:nvPr>
            <p:ph type="body" idx="1"/>
          </p:nvPr>
        </p:nvSpPr>
        <p:spPr/>
        <p:txBody>
          <a:bodyPr/>
          <a:lstStyle/>
          <a:p>
            <a:pPr>
              <a:spcAft>
                <a:spcPts val="1200"/>
              </a:spcAft>
            </a:pPr>
            <a:r>
              <a:rPr lang="en-US" sz="2400" dirty="0"/>
              <a:t>Our services help individuals with disabilities gain independence and participate in their communities. CIS’s work one-on-one with consumers to create custom goals and plans for success.</a:t>
            </a:r>
          </a:p>
          <a:p>
            <a:pPr>
              <a:spcAft>
                <a:spcPts val="1200"/>
              </a:spcAft>
            </a:pPr>
            <a:r>
              <a:rPr lang="en-US" sz="2400" dirty="0"/>
              <a:t>Examples:</a:t>
            </a:r>
          </a:p>
          <a:p>
            <a:pPr lvl="1">
              <a:spcAft>
                <a:spcPts val="1200"/>
              </a:spcAft>
              <a:buFont typeface="Wingdings" panose="05000000000000000000" pitchFamily="2" charset="2"/>
              <a:buChar char="Ø"/>
            </a:pPr>
            <a:r>
              <a:rPr lang="en-US" sz="2200" dirty="0"/>
              <a:t>Communication skills</a:t>
            </a:r>
          </a:p>
          <a:p>
            <a:pPr lvl="1">
              <a:spcAft>
                <a:spcPts val="1200"/>
              </a:spcAft>
              <a:buFont typeface="Wingdings" panose="05000000000000000000" pitchFamily="2" charset="2"/>
              <a:buChar char="Ø"/>
            </a:pPr>
            <a:r>
              <a:rPr lang="en-US" sz="2200" dirty="0"/>
              <a:t>Creating a resume</a:t>
            </a:r>
          </a:p>
          <a:p>
            <a:pPr lvl="1">
              <a:spcAft>
                <a:spcPts val="1200"/>
              </a:spcAft>
              <a:buFont typeface="Wingdings" panose="05000000000000000000" pitchFamily="2" charset="2"/>
              <a:buChar char="Ø"/>
            </a:pPr>
            <a:r>
              <a:rPr lang="en-US" sz="2200" dirty="0"/>
              <a:t>Organization</a:t>
            </a:r>
          </a:p>
          <a:p>
            <a:pPr lvl="1">
              <a:spcAft>
                <a:spcPts val="1200"/>
              </a:spcAft>
              <a:buFont typeface="Wingdings" panose="05000000000000000000" pitchFamily="2" charset="2"/>
              <a:buChar char="Ø"/>
            </a:pPr>
            <a:r>
              <a:rPr lang="en-US" sz="2200" dirty="0"/>
              <a:t>Budgeting</a:t>
            </a:r>
          </a:p>
          <a:p>
            <a:pPr lvl="1">
              <a:spcAft>
                <a:spcPts val="1200"/>
              </a:spcAft>
              <a:buFont typeface="Wingdings" panose="05000000000000000000" pitchFamily="2" charset="2"/>
              <a:buChar char="Ø"/>
            </a:pPr>
            <a:r>
              <a:rPr lang="en-US" sz="2200" dirty="0"/>
              <a:t>Household management</a:t>
            </a:r>
          </a:p>
          <a:p>
            <a:pPr lvl="1">
              <a:spcAft>
                <a:spcPts val="1200"/>
              </a:spcAft>
              <a:buFont typeface="Wingdings" panose="05000000000000000000" pitchFamily="2" charset="2"/>
              <a:buChar char="Ø"/>
            </a:pPr>
            <a:r>
              <a:rPr lang="en-US" sz="2200" dirty="0"/>
              <a:t>Time management</a:t>
            </a:r>
          </a:p>
          <a:p>
            <a:pPr lvl="1">
              <a:spcAft>
                <a:spcPts val="1200"/>
              </a:spcAft>
              <a:buFont typeface="Wingdings" panose="05000000000000000000" pitchFamily="2" charset="2"/>
              <a:buChar char="Ø"/>
            </a:pPr>
            <a:endParaRPr lang="en-US" sz="2200" dirty="0"/>
          </a:p>
          <a:p>
            <a:pPr lvl="1">
              <a:spcAft>
                <a:spcPts val="1200"/>
              </a:spcAft>
              <a:buFont typeface="Wingdings" panose="05000000000000000000" pitchFamily="2" charset="2"/>
              <a:buChar char="Ø"/>
            </a:pPr>
            <a:endParaRPr lang="en-US" sz="2200" dirty="0"/>
          </a:p>
        </p:txBody>
      </p:sp>
      <p:sp>
        <p:nvSpPr>
          <p:cNvPr id="4" name="TextBox 3">
            <a:extLst>
              <a:ext uri="{FF2B5EF4-FFF2-40B4-BE49-F238E27FC236}">
                <a16:creationId xmlns:a16="http://schemas.microsoft.com/office/drawing/2014/main" id="{D516B18E-B48F-FBF0-AC91-990A44398AB2}"/>
              </a:ext>
            </a:extLst>
          </p:cNvPr>
          <p:cNvSpPr txBox="1"/>
          <p:nvPr/>
        </p:nvSpPr>
        <p:spPr>
          <a:xfrm>
            <a:off x="4815401" y="3361571"/>
            <a:ext cx="4927235" cy="2123658"/>
          </a:xfrm>
          <a:prstGeom prst="rect">
            <a:avLst/>
          </a:prstGeom>
          <a:noFill/>
        </p:spPr>
        <p:txBody>
          <a:bodyPr wrap="square" rtlCol="0">
            <a:spAutoFit/>
          </a:bodyPr>
          <a:lstStyle/>
          <a:p>
            <a:pPr marL="1219170" marR="0" lvl="1" indent="-406390" algn="l" defTabSz="914400" rtl="0" eaLnBrk="1" fontAlgn="auto" latinLnBrk="0" hangingPunct="1">
              <a:lnSpc>
                <a:spcPct val="100000"/>
              </a:lnSpc>
              <a:spcBef>
                <a:spcPts val="0"/>
              </a:spcBef>
              <a:spcAft>
                <a:spcPts val="1200"/>
              </a:spcAft>
              <a:buClr>
                <a:srgbClr val="434343"/>
              </a:buClr>
              <a:buSzPts val="1200"/>
              <a:buFont typeface="Wingdings" panose="05000000000000000000" pitchFamily="2" charset="2"/>
              <a:buChar char="Ø"/>
              <a:tabLst/>
              <a:defRPr/>
            </a:pPr>
            <a:r>
              <a:rPr kumimoji="0" lang="en-US" sz="2200" b="0" i="0" u="none" strike="noStrike" kern="0" cap="none" spc="0" normalizeH="0" baseline="0" noProof="0" dirty="0">
                <a:ln>
                  <a:noFill/>
                </a:ln>
                <a:solidFill>
                  <a:srgbClr val="000000"/>
                </a:solidFill>
                <a:effectLst/>
                <a:uLnTx/>
                <a:uFillTx/>
                <a:latin typeface="Lato"/>
                <a:cs typeface="Arial"/>
                <a:sym typeface="Arial"/>
              </a:rPr>
              <a:t>Meal preparation</a:t>
            </a:r>
          </a:p>
          <a:p>
            <a:pPr marL="1219170" marR="0" lvl="1" indent="-406390" algn="l" defTabSz="914400" rtl="0" eaLnBrk="1" fontAlgn="auto" latinLnBrk="0" hangingPunct="1">
              <a:lnSpc>
                <a:spcPct val="100000"/>
              </a:lnSpc>
              <a:spcBef>
                <a:spcPts val="0"/>
              </a:spcBef>
              <a:spcAft>
                <a:spcPts val="1200"/>
              </a:spcAft>
              <a:buClr>
                <a:srgbClr val="434343"/>
              </a:buClr>
              <a:buSzPts val="1200"/>
              <a:buFont typeface="Wingdings" panose="05000000000000000000" pitchFamily="2" charset="2"/>
              <a:buChar char="Ø"/>
              <a:tabLst/>
              <a:defRPr/>
            </a:pPr>
            <a:r>
              <a:rPr lang="en-US" sz="2200" dirty="0">
                <a:latin typeface="Lato"/>
              </a:rPr>
              <a:t>Interviewing skills</a:t>
            </a:r>
            <a:endParaRPr kumimoji="0" lang="en-US" sz="2200" b="0" i="0" u="none" strike="noStrike" kern="0" cap="none" spc="0" normalizeH="0" baseline="0" noProof="0" dirty="0">
              <a:ln>
                <a:noFill/>
              </a:ln>
              <a:solidFill>
                <a:srgbClr val="000000"/>
              </a:solidFill>
              <a:effectLst/>
              <a:uLnTx/>
              <a:uFillTx/>
              <a:latin typeface="Lato"/>
              <a:cs typeface="Arial"/>
              <a:sym typeface="Arial"/>
            </a:endParaRPr>
          </a:p>
          <a:p>
            <a:pPr marL="1219170" marR="0" lvl="1" indent="-406390" algn="l" defTabSz="914400" rtl="0" eaLnBrk="1" fontAlgn="auto" latinLnBrk="0" hangingPunct="1">
              <a:lnSpc>
                <a:spcPct val="100000"/>
              </a:lnSpc>
              <a:spcBef>
                <a:spcPts val="0"/>
              </a:spcBef>
              <a:spcAft>
                <a:spcPts val="1200"/>
              </a:spcAft>
              <a:buClr>
                <a:srgbClr val="434343"/>
              </a:buClr>
              <a:buSzPts val="1200"/>
              <a:buFont typeface="Wingdings" panose="05000000000000000000" pitchFamily="2" charset="2"/>
              <a:buChar char="Ø"/>
              <a:tabLst/>
              <a:defRPr/>
            </a:pPr>
            <a:r>
              <a:rPr kumimoji="0" lang="en-US" sz="2200" b="0" i="0" u="none" strike="noStrike" kern="0" cap="none" spc="0" normalizeH="0" baseline="0" noProof="0" dirty="0">
                <a:ln>
                  <a:noFill/>
                </a:ln>
                <a:solidFill>
                  <a:srgbClr val="000000"/>
                </a:solidFill>
                <a:effectLst/>
                <a:uLnTx/>
                <a:uFillTx/>
                <a:latin typeface="Lato"/>
                <a:cs typeface="Arial"/>
                <a:sym typeface="Arial"/>
              </a:rPr>
              <a:t>And any other request that promotes independence</a:t>
            </a:r>
          </a:p>
          <a:p>
            <a:endParaRPr lang="en-US" dirty="0"/>
          </a:p>
        </p:txBody>
      </p:sp>
    </p:spTree>
    <p:extLst>
      <p:ext uri="{BB962C8B-B14F-4D97-AF65-F5344CB8AC3E}">
        <p14:creationId xmlns:p14="http://schemas.microsoft.com/office/powerpoint/2010/main" val="2448492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EAF96-C53D-331B-863E-D30AAF010A7A}"/>
              </a:ext>
            </a:extLst>
          </p:cNvPr>
          <p:cNvSpPr>
            <a:spLocks noGrp="1"/>
          </p:cNvSpPr>
          <p:nvPr>
            <p:ph type="title"/>
          </p:nvPr>
        </p:nvSpPr>
        <p:spPr>
          <a:xfrm>
            <a:off x="1673200" y="2249800"/>
            <a:ext cx="8845600" cy="2358400"/>
          </a:xfrm>
        </p:spPr>
        <p:txBody>
          <a:bodyPr/>
          <a:lstStyle/>
          <a:p>
            <a:r>
              <a:rPr lang="en-US" dirty="0"/>
              <a:t>Employment</a:t>
            </a:r>
          </a:p>
        </p:txBody>
      </p:sp>
      <p:sp>
        <p:nvSpPr>
          <p:cNvPr id="3" name="Subtitle 2">
            <a:extLst>
              <a:ext uri="{FF2B5EF4-FFF2-40B4-BE49-F238E27FC236}">
                <a16:creationId xmlns:a16="http://schemas.microsoft.com/office/drawing/2014/main" id="{460B9FE9-513D-13B5-E22A-9F3202148EA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58040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6DC632-3538-68CC-F654-8972803A8674}"/>
              </a:ext>
            </a:extLst>
          </p:cNvPr>
          <p:cNvSpPr>
            <a:spLocks noGrp="1"/>
          </p:cNvSpPr>
          <p:nvPr>
            <p:ph type="title"/>
          </p:nvPr>
        </p:nvSpPr>
        <p:spPr/>
        <p:txBody>
          <a:bodyPr/>
          <a:lstStyle/>
          <a:p>
            <a:r>
              <a:rPr lang="en-US" dirty="0"/>
              <a:t>Finding &amp; Maintaining Employment</a:t>
            </a:r>
          </a:p>
        </p:txBody>
      </p:sp>
      <p:sp>
        <p:nvSpPr>
          <p:cNvPr id="5" name="Text Placeholder 4">
            <a:extLst>
              <a:ext uri="{FF2B5EF4-FFF2-40B4-BE49-F238E27FC236}">
                <a16:creationId xmlns:a16="http://schemas.microsoft.com/office/drawing/2014/main" id="{2B161BD4-E865-5FA9-B3BB-2FA9C8BDB9C2}"/>
              </a:ext>
            </a:extLst>
          </p:cNvPr>
          <p:cNvSpPr>
            <a:spLocks noGrp="1"/>
          </p:cNvSpPr>
          <p:nvPr>
            <p:ph type="body" idx="1"/>
          </p:nvPr>
        </p:nvSpPr>
        <p:spPr/>
        <p:txBody>
          <a:bodyPr/>
          <a:lstStyle/>
          <a:p>
            <a:pPr>
              <a:spcAft>
                <a:spcPts val="1200"/>
              </a:spcAft>
            </a:pPr>
            <a:r>
              <a:rPr lang="en-US" sz="2400" b="1" dirty="0">
                <a:hlinkClick r:id="rId2"/>
              </a:rPr>
              <a:t>Ticket to Work</a:t>
            </a:r>
            <a:r>
              <a:rPr lang="en-US" sz="2400" b="1" dirty="0"/>
              <a:t>: </a:t>
            </a:r>
            <a:r>
              <a:rPr lang="en-US" sz="2400" dirty="0"/>
              <a:t>Offers eligible beneficiaries with disabilities free employment services to find employment, prepare to work, or maintain a job.</a:t>
            </a:r>
          </a:p>
          <a:p>
            <a:pPr>
              <a:spcAft>
                <a:spcPts val="1200"/>
              </a:spcAft>
            </a:pPr>
            <a:r>
              <a:rPr lang="en-US" sz="2400" b="1" u="sng" dirty="0">
                <a:solidFill>
                  <a:srgbClr val="0000FF"/>
                </a:solidFill>
                <a:effectLst/>
                <a:ea typeface="Times New Roman" panose="02020603050405020304" pitchFamily="18" charset="0"/>
                <a:cs typeface="Calibri" panose="020F0502020204030204" pitchFamily="34" charset="0"/>
                <a:hlinkClick r:id="rId3"/>
              </a:rPr>
              <a:t>Vocational Rehabilitation (VR):</a:t>
            </a:r>
            <a:r>
              <a:rPr lang="en-US" sz="2400" b="1" dirty="0">
                <a:effectLst/>
                <a:ea typeface="Times New Roman" panose="02020603050405020304" pitchFamily="18" charset="0"/>
                <a:cs typeface="Calibri" panose="020F0502020204030204" pitchFamily="34" charset="0"/>
              </a:rPr>
              <a:t> </a:t>
            </a:r>
            <a:r>
              <a:rPr lang="en-US" sz="2400" dirty="0">
                <a:effectLst/>
                <a:ea typeface="Times New Roman" panose="02020603050405020304" pitchFamily="18" charset="0"/>
                <a:cs typeface="Calibri" panose="020F0502020204030204" pitchFamily="34" charset="0"/>
              </a:rPr>
              <a:t>VR helps people with disabilities find a job, keep that job, and advance in their careers through counseling, job training, assistive technology, and many other services. </a:t>
            </a:r>
          </a:p>
          <a:p>
            <a:pPr>
              <a:spcAft>
                <a:spcPts val="1200"/>
              </a:spcAft>
            </a:pPr>
            <a:r>
              <a:rPr lang="en-US" sz="2400" b="1" dirty="0">
                <a:effectLst/>
                <a:ea typeface="Calibri" panose="020F0502020204030204" pitchFamily="34" charset="0"/>
                <a:cs typeface="Times New Roman" panose="02020603050405020304" pitchFamily="18" charset="0"/>
              </a:rPr>
              <a:t>Local Management Entity/Managed Care Organization (LME/MCOs): </a:t>
            </a:r>
            <a:r>
              <a:rPr lang="en-US" sz="2400" dirty="0">
                <a:effectLst/>
                <a:ea typeface="Calibri" panose="020F0502020204030204" pitchFamily="34" charset="0"/>
                <a:cs typeface="Times New Roman" panose="02020603050405020304" pitchFamily="18" charset="0"/>
              </a:rPr>
              <a:t>provide publicly funded supported employment services as well as mental health, behavioral health, and substance abuse services. Example: </a:t>
            </a:r>
            <a:r>
              <a:rPr lang="en-US" sz="2400" b="1" dirty="0">
                <a:ea typeface="Calibri" panose="020F0502020204030204" pitchFamily="34" charset="0"/>
                <a:cs typeface="Times New Roman" panose="02020603050405020304" pitchFamily="18" charset="0"/>
                <a:hlinkClick r:id="rId4"/>
              </a:rPr>
              <a:t>Alliance Health</a:t>
            </a:r>
            <a:endParaRPr lang="en-US" sz="2400" b="1" dirty="0">
              <a:effectLst/>
              <a:ea typeface="Calibri" panose="020F0502020204030204" pitchFamily="34" charset="0"/>
              <a:cs typeface="Times New Roman" panose="02020603050405020304" pitchFamily="18" charset="0"/>
            </a:endParaRPr>
          </a:p>
          <a:p>
            <a:endParaRPr lang="en-US" sz="1100" dirty="0">
              <a:effectLst/>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1366729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B161BD4-E865-5FA9-B3BB-2FA9C8BDB9C2}"/>
              </a:ext>
            </a:extLst>
          </p:cNvPr>
          <p:cNvSpPr>
            <a:spLocks noGrp="1"/>
          </p:cNvSpPr>
          <p:nvPr>
            <p:ph type="body" idx="1"/>
          </p:nvPr>
        </p:nvSpPr>
        <p:spPr/>
        <p:txBody>
          <a:bodyPr/>
          <a:lstStyle/>
          <a:p>
            <a:pPr>
              <a:spcAft>
                <a:spcPts val="1200"/>
              </a:spcAft>
            </a:pPr>
            <a:r>
              <a:rPr kumimoji="0" lang="en-US" sz="2400" b="1" i="0" u="sng" strike="noStrike" kern="0" cap="none" spc="0" normalizeH="0" baseline="0" noProof="0" dirty="0">
                <a:ln>
                  <a:noFill/>
                </a:ln>
                <a:solidFill>
                  <a:srgbClr val="0000FF"/>
                </a:solidFill>
                <a:effectLst/>
                <a:uLnTx/>
                <a:uFillTx/>
                <a:ea typeface="Times New Roman" panose="02020603050405020304" pitchFamily="18" charset="0"/>
                <a:cs typeface="Calibri" panose="020F0502020204030204" pitchFamily="34" charset="0"/>
                <a:sym typeface="Arial"/>
                <a:hlinkClick r:id="rId2"/>
              </a:rPr>
              <a:t>NC Works:</a:t>
            </a:r>
            <a:r>
              <a:rPr kumimoji="0" lang="en-US" sz="2400" b="0" i="0" u="none" strike="noStrike" kern="0" cap="none" spc="0" normalizeH="0" baseline="0" noProof="0" dirty="0">
                <a:ln>
                  <a:noFill/>
                </a:ln>
                <a:solidFill>
                  <a:srgbClr val="0000FF"/>
                </a:solidFill>
                <a:effectLst/>
                <a:uLnTx/>
                <a:uFillTx/>
                <a:ea typeface="Times New Roman" panose="02020603050405020304" pitchFamily="18" charset="0"/>
                <a:cs typeface="Calibri" panose="020F0502020204030204" pitchFamily="34" charset="0"/>
                <a:sym typeface="Arial"/>
              </a:rPr>
              <a:t> </a:t>
            </a:r>
            <a:r>
              <a:rPr lang="en-US" sz="2400" dirty="0"/>
              <a:t>These career centers can offer help finding a job, preparing meaningful job skills, and career guidance through a range of services. They also offer an online platform which can help job seekers find a job and employers find a candidate. </a:t>
            </a:r>
            <a:r>
              <a:rPr lang="en-US" sz="2400" u="sng" dirty="0">
                <a:solidFill>
                  <a:srgbClr val="0000FF"/>
                </a:solidFill>
                <a:effectLst/>
                <a:ea typeface="Times New Roman" panose="02020603050405020304" pitchFamily="18" charset="0"/>
                <a:cs typeface="Calibri" panose="020F0502020204030204" pitchFamily="34" charset="0"/>
                <a:hlinkClick r:id="rId3"/>
              </a:rPr>
              <a:t>Find a Career Center in your County</a:t>
            </a:r>
            <a:endParaRPr lang="en-US" sz="2400" u="sng" dirty="0">
              <a:solidFill>
                <a:srgbClr val="0000FF"/>
              </a:solidFill>
              <a:effectLst/>
              <a:ea typeface="Times New Roman" panose="02020603050405020304" pitchFamily="18" charset="0"/>
              <a:cs typeface="Calibri" panose="020F0502020204030204" pitchFamily="34" charset="0"/>
            </a:endParaRPr>
          </a:p>
          <a:p>
            <a:pPr>
              <a:spcAft>
                <a:spcPts val="1200"/>
              </a:spcAft>
            </a:pPr>
            <a:r>
              <a:rPr lang="en-US" sz="2400" b="1" dirty="0">
                <a:ea typeface="Times New Roman" panose="02020603050405020304" pitchFamily="18" charset="0"/>
                <a:cs typeface="Calibri" panose="020F0502020204030204" pitchFamily="34" charset="0"/>
              </a:rPr>
              <a:t>Job boards with disability focus:</a:t>
            </a:r>
          </a:p>
          <a:p>
            <a:pPr lvl="1">
              <a:spcAft>
                <a:spcPts val="1200"/>
              </a:spcAft>
              <a:buFont typeface="Wingdings" panose="05000000000000000000" pitchFamily="2" charset="2"/>
              <a:buChar char="Ø"/>
            </a:pPr>
            <a:r>
              <a:rPr kumimoji="0" lang="en-US" sz="2200" b="1" i="0" u="sng" strike="noStrike" kern="0" cap="none" spc="0" normalizeH="0" baseline="0" noProof="0" dirty="0">
                <a:ln>
                  <a:noFill/>
                </a:ln>
                <a:solidFill>
                  <a:srgbClr val="0000FF"/>
                </a:solidFill>
                <a:effectLst/>
                <a:uLnTx/>
                <a:uFillTx/>
                <a:ea typeface="Times New Roman" panose="02020603050405020304" pitchFamily="18" charset="0"/>
                <a:cs typeface="Calibri" panose="020F0502020204030204" pitchFamily="34" charset="0"/>
                <a:sym typeface="Arial"/>
                <a:hlinkClick r:id="rId4"/>
              </a:rPr>
              <a:t>Getting Hired</a:t>
            </a:r>
            <a:r>
              <a:rPr lang="en-US" sz="2200" dirty="0"/>
              <a:t> </a:t>
            </a:r>
          </a:p>
          <a:p>
            <a:pPr lvl="1">
              <a:spcAft>
                <a:spcPts val="1200"/>
              </a:spcAft>
              <a:buFont typeface="Wingdings" panose="05000000000000000000" pitchFamily="2" charset="2"/>
              <a:buChar char="Ø"/>
            </a:pPr>
            <a:r>
              <a:rPr lang="en-US" sz="2200" b="1" u="sng" dirty="0" err="1">
                <a:solidFill>
                  <a:srgbClr val="0000FF"/>
                </a:solidFill>
                <a:effectLst/>
                <a:ea typeface="Times New Roman" panose="02020603050405020304" pitchFamily="18" charset="0"/>
                <a:cs typeface="Calibri" panose="020F0502020204030204" pitchFamily="34" charset="0"/>
                <a:hlinkClick r:id="rId5"/>
              </a:rPr>
              <a:t>AbilityJOBS</a:t>
            </a:r>
            <a:endParaRPr lang="en-US" sz="2200" b="1" u="sng" dirty="0">
              <a:solidFill>
                <a:srgbClr val="0000FF"/>
              </a:solidFill>
              <a:effectLst/>
              <a:ea typeface="Times New Roman" panose="02020603050405020304" pitchFamily="18" charset="0"/>
              <a:cs typeface="Calibri" panose="020F0502020204030204" pitchFamily="34" charset="0"/>
            </a:endParaRPr>
          </a:p>
          <a:p>
            <a:pPr lvl="1">
              <a:spcAft>
                <a:spcPts val="1200"/>
              </a:spcAft>
              <a:buFont typeface="Wingdings" panose="05000000000000000000" pitchFamily="2" charset="2"/>
              <a:buChar char="Ø"/>
            </a:pPr>
            <a:r>
              <a:rPr lang="en-US" sz="2200" b="1" u="sng" dirty="0">
                <a:solidFill>
                  <a:srgbClr val="0000FF"/>
                </a:solidFill>
                <a:effectLst/>
                <a:ea typeface="Times New Roman" panose="02020603050405020304" pitchFamily="18" charset="0"/>
                <a:cs typeface="Calibri" panose="020F0502020204030204" pitchFamily="34" charset="0"/>
                <a:hlinkClick r:id="rId6"/>
              </a:rPr>
              <a:t>Chronically Capable</a:t>
            </a:r>
            <a:endParaRPr lang="en-US" sz="2200" dirty="0"/>
          </a:p>
          <a:p>
            <a:pPr lvl="1">
              <a:spcAft>
                <a:spcPts val="1200"/>
              </a:spcAft>
              <a:buFont typeface="Wingdings" panose="05000000000000000000" pitchFamily="2" charset="2"/>
              <a:buChar char="Ø"/>
            </a:pPr>
            <a:endParaRPr lang="en-US" sz="2200" dirty="0">
              <a:effectLst/>
              <a:ea typeface="Times New Roman" panose="02020603050405020304" pitchFamily="18" charset="0"/>
              <a:cs typeface="Calibri" panose="020F0502020204030204" pitchFamily="34" charset="0"/>
            </a:endParaRPr>
          </a:p>
          <a:p>
            <a:endParaRPr lang="en-US" dirty="0"/>
          </a:p>
          <a:p>
            <a:endParaRPr lang="en-US" dirty="0"/>
          </a:p>
        </p:txBody>
      </p:sp>
      <p:sp>
        <p:nvSpPr>
          <p:cNvPr id="4" name="Title 3">
            <a:extLst>
              <a:ext uri="{FF2B5EF4-FFF2-40B4-BE49-F238E27FC236}">
                <a16:creationId xmlns:a16="http://schemas.microsoft.com/office/drawing/2014/main" id="{896DC632-3538-68CC-F654-8972803A8674}"/>
              </a:ext>
            </a:extLst>
          </p:cNvPr>
          <p:cNvSpPr>
            <a:spLocks noGrp="1"/>
          </p:cNvSpPr>
          <p:nvPr>
            <p:ph type="title"/>
          </p:nvPr>
        </p:nvSpPr>
        <p:spPr/>
        <p:txBody>
          <a:bodyPr/>
          <a:lstStyle/>
          <a:p>
            <a:r>
              <a:rPr lang="en-US" dirty="0"/>
              <a:t>Job Search Resources</a:t>
            </a:r>
          </a:p>
        </p:txBody>
      </p:sp>
    </p:spTree>
    <p:extLst>
      <p:ext uri="{BB962C8B-B14F-4D97-AF65-F5344CB8AC3E}">
        <p14:creationId xmlns:p14="http://schemas.microsoft.com/office/powerpoint/2010/main" val="2836558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6DC632-3538-68CC-F654-8972803A8674}"/>
              </a:ext>
            </a:extLst>
          </p:cNvPr>
          <p:cNvSpPr>
            <a:spLocks noGrp="1"/>
          </p:cNvSpPr>
          <p:nvPr>
            <p:ph type="title"/>
          </p:nvPr>
        </p:nvSpPr>
        <p:spPr/>
        <p:txBody>
          <a:bodyPr/>
          <a:lstStyle/>
          <a:p>
            <a:r>
              <a:rPr lang="en-US" dirty="0"/>
              <a:t>Discrimination at Work</a:t>
            </a:r>
          </a:p>
        </p:txBody>
      </p:sp>
      <p:sp>
        <p:nvSpPr>
          <p:cNvPr id="2" name="Text Placeholder 1">
            <a:extLst>
              <a:ext uri="{FF2B5EF4-FFF2-40B4-BE49-F238E27FC236}">
                <a16:creationId xmlns:a16="http://schemas.microsoft.com/office/drawing/2014/main" id="{F5E771A2-680A-3A1A-69DE-8ABFCA27A847}"/>
              </a:ext>
            </a:extLst>
          </p:cNvPr>
          <p:cNvSpPr>
            <a:spLocks noGrp="1"/>
          </p:cNvSpPr>
          <p:nvPr>
            <p:ph type="body" idx="1"/>
          </p:nvPr>
        </p:nvSpPr>
        <p:spPr/>
        <p:txBody>
          <a:bodyPr/>
          <a:lstStyle/>
          <a:p>
            <a:endParaRPr lang="en-US" dirty="0"/>
          </a:p>
          <a:p>
            <a:pPr>
              <a:spcAft>
                <a:spcPts val="1200"/>
              </a:spcAft>
            </a:pPr>
            <a:r>
              <a:rPr lang="en-US" sz="2400" b="1" dirty="0">
                <a:hlinkClick r:id="rId2"/>
              </a:rPr>
              <a:t>Rights at Work</a:t>
            </a:r>
            <a:r>
              <a:rPr lang="en-US" sz="2400" b="1" dirty="0"/>
              <a:t>: </a:t>
            </a:r>
            <a:r>
              <a:rPr lang="en-US" sz="2400" dirty="0"/>
              <a:t>You are protected from discrimination based on your disability in employment if you are qualified to do the job. This means that you have the skills, experience, and education to do the job, with or without a reasonable accommodation.</a:t>
            </a:r>
          </a:p>
          <a:p>
            <a:pPr>
              <a:spcAft>
                <a:spcPts val="1200"/>
              </a:spcAft>
            </a:pPr>
            <a:r>
              <a:rPr lang="en-US" sz="2400" dirty="0"/>
              <a:t>Discrimination at work can take many forms. It can be a termination, a reduction in pay or hours, denial of a promotion, harassment, or refusal to hire you because of the employer’s attitude about people with disabilities. Another common example of discrimination is an employer’s refusal to provide reasonable accommodations. </a:t>
            </a:r>
          </a:p>
          <a:p>
            <a:endParaRPr lang="en-US" dirty="0"/>
          </a:p>
          <a:p>
            <a:endParaRPr lang="en-US" dirty="0"/>
          </a:p>
        </p:txBody>
      </p:sp>
    </p:spTree>
    <p:extLst>
      <p:ext uri="{BB962C8B-B14F-4D97-AF65-F5344CB8AC3E}">
        <p14:creationId xmlns:p14="http://schemas.microsoft.com/office/powerpoint/2010/main" val="1466494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4E386A0-3BC0-5F23-EF21-E99E4E33129F}"/>
              </a:ext>
            </a:extLst>
          </p:cNvPr>
          <p:cNvSpPr>
            <a:spLocks noGrp="1"/>
          </p:cNvSpPr>
          <p:nvPr>
            <p:ph type="body" idx="1"/>
          </p:nvPr>
        </p:nvSpPr>
        <p:spPr>
          <a:xfrm>
            <a:off x="1001016" y="2576023"/>
            <a:ext cx="10189968" cy="4601200"/>
          </a:xfrm>
        </p:spPr>
        <p:txBody>
          <a:bodyPr/>
          <a:lstStyle/>
          <a:p>
            <a:pPr>
              <a:spcAft>
                <a:spcPts val="1200"/>
              </a:spcAft>
            </a:pPr>
            <a:r>
              <a:rPr lang="en-US" sz="2400" dirty="0"/>
              <a:t>A change to “how things are normally done” at work to allow a person with a disability to perform the job. </a:t>
            </a:r>
          </a:p>
          <a:p>
            <a:pPr>
              <a:spcAft>
                <a:spcPts val="1200"/>
              </a:spcAft>
            </a:pPr>
            <a:r>
              <a:rPr lang="en-US" sz="2400" dirty="0"/>
              <a:t>A job applicant or employee with a disability may request a reasonable accommodation at any time. </a:t>
            </a:r>
          </a:p>
          <a:p>
            <a:pPr>
              <a:spcAft>
                <a:spcPts val="1200"/>
              </a:spcAft>
            </a:pPr>
            <a:r>
              <a:rPr lang="en-US" sz="2400" dirty="0"/>
              <a:t>The employer cannot charge for the cost of making a reasonable accommodation or fire you for asking for one. </a:t>
            </a:r>
          </a:p>
          <a:p>
            <a:endParaRPr lang="en-US" dirty="0"/>
          </a:p>
        </p:txBody>
      </p:sp>
      <p:sp>
        <p:nvSpPr>
          <p:cNvPr id="4" name="Title 3">
            <a:extLst>
              <a:ext uri="{FF2B5EF4-FFF2-40B4-BE49-F238E27FC236}">
                <a16:creationId xmlns:a16="http://schemas.microsoft.com/office/drawing/2014/main" id="{C2BF56EC-6518-E66B-B191-7A01BB02235E}"/>
              </a:ext>
            </a:extLst>
          </p:cNvPr>
          <p:cNvSpPr>
            <a:spLocks noGrp="1"/>
          </p:cNvSpPr>
          <p:nvPr>
            <p:ph type="title"/>
          </p:nvPr>
        </p:nvSpPr>
        <p:spPr>
          <a:xfrm>
            <a:off x="3224297" y="969979"/>
            <a:ext cx="5743406" cy="636800"/>
          </a:xfrm>
        </p:spPr>
        <p:txBody>
          <a:bodyPr/>
          <a:lstStyle/>
          <a:p>
            <a:r>
              <a:rPr lang="en-US" dirty="0"/>
              <a:t>What is a ‘Reasonable Accommodation’?</a:t>
            </a:r>
          </a:p>
        </p:txBody>
      </p:sp>
    </p:spTree>
    <p:extLst>
      <p:ext uri="{BB962C8B-B14F-4D97-AF65-F5344CB8AC3E}">
        <p14:creationId xmlns:p14="http://schemas.microsoft.com/office/powerpoint/2010/main" val="1021741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E20BC8-7338-A73C-7E25-962B26C7353A}"/>
              </a:ext>
            </a:extLst>
          </p:cNvPr>
          <p:cNvSpPr>
            <a:spLocks noGrp="1"/>
          </p:cNvSpPr>
          <p:nvPr>
            <p:ph type="title"/>
          </p:nvPr>
        </p:nvSpPr>
        <p:spPr/>
        <p:txBody>
          <a:bodyPr/>
          <a:lstStyle/>
          <a:p>
            <a:r>
              <a:rPr lang="en-US" dirty="0"/>
              <a:t>Job Accommodations </a:t>
            </a:r>
          </a:p>
        </p:txBody>
      </p:sp>
      <p:sp>
        <p:nvSpPr>
          <p:cNvPr id="5" name="Text Placeholder 4">
            <a:extLst>
              <a:ext uri="{FF2B5EF4-FFF2-40B4-BE49-F238E27FC236}">
                <a16:creationId xmlns:a16="http://schemas.microsoft.com/office/drawing/2014/main" id="{2AC0980E-80E1-4BEC-8218-C86A5245BF9F}"/>
              </a:ext>
            </a:extLst>
          </p:cNvPr>
          <p:cNvSpPr>
            <a:spLocks noGrp="1"/>
          </p:cNvSpPr>
          <p:nvPr>
            <p:ph type="body" idx="1"/>
          </p:nvPr>
        </p:nvSpPr>
        <p:spPr/>
        <p:txBody>
          <a:bodyPr/>
          <a:lstStyle/>
          <a:p>
            <a:pPr>
              <a:spcAft>
                <a:spcPts val="1200"/>
              </a:spcAft>
            </a:pPr>
            <a:r>
              <a:rPr lang="en-US" sz="2400" b="1" u="sng" dirty="0">
                <a:solidFill>
                  <a:srgbClr val="0000FF"/>
                </a:solidFill>
                <a:effectLst/>
                <a:ea typeface="Times New Roman" panose="02020603050405020304" pitchFamily="18" charset="0"/>
                <a:cs typeface="Calibri" panose="020F0502020204030204" pitchFamily="34" charset="0"/>
                <a:hlinkClick r:id="rId2"/>
              </a:rPr>
              <a:t>JAN (Job Accommodation Network):</a:t>
            </a:r>
            <a:r>
              <a:rPr lang="en-US" sz="2400" b="1" dirty="0">
                <a:effectLst/>
                <a:ea typeface="Times New Roman" panose="02020603050405020304" pitchFamily="18" charset="0"/>
              </a:rPr>
              <a:t> </a:t>
            </a:r>
            <a:r>
              <a:rPr lang="en-US" sz="2400" dirty="0">
                <a:effectLst/>
                <a:ea typeface="Times New Roman" panose="02020603050405020304" pitchFamily="18" charset="0"/>
              </a:rPr>
              <a:t>This website allows individuals to search for reasonable accommodation ideas based on the disability and other factors. You can also talk with a JAN staff member to gain further information. </a:t>
            </a:r>
            <a:br>
              <a:rPr lang="en-US" sz="2400" dirty="0">
                <a:effectLst/>
                <a:ea typeface="Times New Roman" panose="02020603050405020304" pitchFamily="18" charset="0"/>
              </a:rPr>
            </a:br>
            <a:r>
              <a:rPr lang="en-US" sz="2400" b="1" dirty="0">
                <a:effectLst/>
                <a:ea typeface="Times New Roman" panose="02020603050405020304" pitchFamily="18" charset="0"/>
              </a:rPr>
              <a:t>Phone number:</a:t>
            </a:r>
            <a:r>
              <a:rPr lang="en-US" sz="2400" dirty="0">
                <a:effectLst/>
                <a:ea typeface="Times New Roman" panose="02020603050405020304" pitchFamily="18" charset="0"/>
              </a:rPr>
              <a:t> 800-526-7234</a:t>
            </a:r>
            <a:br>
              <a:rPr lang="en-US" sz="2400" dirty="0">
                <a:effectLst/>
                <a:ea typeface="Times New Roman" panose="02020603050405020304" pitchFamily="18" charset="0"/>
              </a:rPr>
            </a:br>
            <a:r>
              <a:rPr lang="en-US" sz="2400" b="1" u="sng" dirty="0">
                <a:solidFill>
                  <a:srgbClr val="0000FF"/>
                </a:solidFill>
                <a:effectLst/>
                <a:ea typeface="Times New Roman" panose="02020603050405020304" pitchFamily="18" charset="0"/>
                <a:cs typeface="Calibri" panose="020F0502020204030204" pitchFamily="34" charset="0"/>
                <a:hlinkClick r:id="rId3"/>
              </a:rPr>
              <a:t>All other contact methods</a:t>
            </a:r>
            <a:endParaRPr lang="en-US" sz="2400" b="1" u="sng" dirty="0">
              <a:solidFill>
                <a:srgbClr val="0000FF"/>
              </a:solidFill>
              <a:effectLst/>
              <a:ea typeface="Times New Roman" panose="02020603050405020304" pitchFamily="18" charset="0"/>
              <a:cs typeface="Calibri" panose="020F0502020204030204" pitchFamily="34" charset="0"/>
            </a:endParaRPr>
          </a:p>
          <a:p>
            <a:pPr>
              <a:spcAft>
                <a:spcPts val="1200"/>
              </a:spcAft>
            </a:pPr>
            <a:r>
              <a:rPr lang="en-US" sz="2400" dirty="0"/>
              <a:t>VR may provide assistance paying for accommodations if it is not reasonable for employer to pay.</a:t>
            </a:r>
          </a:p>
          <a:p>
            <a:pPr>
              <a:spcAft>
                <a:spcPts val="1200"/>
              </a:spcAft>
            </a:pPr>
            <a:r>
              <a:rPr lang="en-US" sz="2400" b="1" dirty="0">
                <a:hlinkClick r:id="rId4"/>
              </a:rPr>
              <a:t>NC Assistive Technology Project </a:t>
            </a:r>
            <a:r>
              <a:rPr lang="en-US" sz="2400" dirty="0"/>
              <a:t>can assist in identifying technology (and funding sources if it is not reasonable for the employer to pay) to help individuals do their job.</a:t>
            </a:r>
          </a:p>
          <a:p>
            <a:pPr>
              <a:spcAft>
                <a:spcPts val="1200"/>
              </a:spcAft>
            </a:pPr>
            <a:endParaRPr lang="en-US" dirty="0"/>
          </a:p>
        </p:txBody>
      </p:sp>
    </p:spTree>
    <p:extLst>
      <p:ext uri="{BB962C8B-B14F-4D97-AF65-F5344CB8AC3E}">
        <p14:creationId xmlns:p14="http://schemas.microsoft.com/office/powerpoint/2010/main" val="1051666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6DC632-3538-68CC-F654-8972803A8674}"/>
              </a:ext>
            </a:extLst>
          </p:cNvPr>
          <p:cNvSpPr>
            <a:spLocks noGrp="1"/>
          </p:cNvSpPr>
          <p:nvPr>
            <p:ph type="title"/>
          </p:nvPr>
        </p:nvSpPr>
        <p:spPr>
          <a:xfrm>
            <a:off x="960000" y="720000"/>
            <a:ext cx="10272000" cy="636800"/>
          </a:xfrm>
        </p:spPr>
        <p:txBody>
          <a:bodyPr wrap="square" anchor="t">
            <a:normAutofit/>
          </a:bodyPr>
          <a:lstStyle/>
          <a:p>
            <a:pPr>
              <a:lnSpc>
                <a:spcPct val="90000"/>
              </a:lnSpc>
            </a:pPr>
            <a:r>
              <a:rPr lang="en-US" sz="3100"/>
              <a:t>If you are currently unemployed</a:t>
            </a:r>
          </a:p>
        </p:txBody>
      </p:sp>
      <p:sp>
        <p:nvSpPr>
          <p:cNvPr id="5" name="Text Placeholder 4">
            <a:extLst>
              <a:ext uri="{FF2B5EF4-FFF2-40B4-BE49-F238E27FC236}">
                <a16:creationId xmlns:a16="http://schemas.microsoft.com/office/drawing/2014/main" id="{2B161BD4-E865-5FA9-B3BB-2FA9C8BDB9C2}"/>
              </a:ext>
            </a:extLst>
          </p:cNvPr>
          <p:cNvSpPr>
            <a:spLocks noGrp="1"/>
          </p:cNvSpPr>
          <p:nvPr>
            <p:ph type="body" idx="1"/>
          </p:nvPr>
        </p:nvSpPr>
        <p:spPr>
          <a:xfrm>
            <a:off x="960000" y="1536633"/>
            <a:ext cx="10272000" cy="4601200"/>
          </a:xfrm>
        </p:spPr>
        <p:txBody>
          <a:bodyPr wrap="square" anchor="t">
            <a:normAutofit/>
          </a:bodyPr>
          <a:lstStyle/>
          <a:p>
            <a:pPr>
              <a:spcAft>
                <a:spcPts val="1200"/>
              </a:spcAft>
            </a:pPr>
            <a:r>
              <a:rPr lang="en-US" dirty="0"/>
              <a:t>File complaint at </a:t>
            </a:r>
            <a:r>
              <a:rPr lang="en-US" dirty="0">
                <a:hlinkClick r:id="rId2"/>
              </a:rPr>
              <a:t>EEOC</a:t>
            </a:r>
            <a:r>
              <a:rPr lang="en-US" dirty="0"/>
              <a:t> regarding any employment discrimination that happened within the last 180 days.   </a:t>
            </a:r>
          </a:p>
          <a:p>
            <a:pPr>
              <a:spcAft>
                <a:spcPts val="1200"/>
              </a:spcAft>
            </a:pPr>
            <a:r>
              <a:rPr lang="en-US" dirty="0"/>
              <a:t>Contact </a:t>
            </a:r>
            <a:r>
              <a:rPr lang="en-US" dirty="0">
                <a:hlinkClick r:id="rId3"/>
              </a:rPr>
              <a:t>Division of Employment Security </a:t>
            </a:r>
            <a:r>
              <a:rPr lang="en-US" dirty="0"/>
              <a:t>for unemployment benefits.</a:t>
            </a:r>
          </a:p>
          <a:p>
            <a:pPr>
              <a:spcAft>
                <a:spcPts val="1200"/>
              </a:spcAft>
            </a:pPr>
            <a:r>
              <a:rPr lang="en-US" dirty="0"/>
              <a:t>If you have questions about the impact of work on your benefits: Ask about </a:t>
            </a:r>
            <a:r>
              <a:rPr lang="en-US" dirty="0">
                <a:hlinkClick r:id="rId4"/>
              </a:rPr>
              <a:t>Health Coverage for Workers with Disabilities </a:t>
            </a:r>
            <a:r>
              <a:rPr lang="en-US" dirty="0"/>
              <a:t>(</a:t>
            </a:r>
            <a:r>
              <a:rPr lang="en-US" dirty="0">
                <a:hlinkClick r:id="rId5"/>
              </a:rPr>
              <a:t>Medicaid Buy-In program</a:t>
            </a:r>
            <a:r>
              <a:rPr lang="en-US" dirty="0"/>
              <a:t>). To learn more, contact your local DSS office.</a:t>
            </a:r>
          </a:p>
          <a:p>
            <a:pPr>
              <a:spcAft>
                <a:spcPts val="1200"/>
              </a:spcAft>
            </a:pPr>
            <a:r>
              <a:rPr lang="en-US" dirty="0"/>
              <a:t>Social Security benefits counseling and work incentives. Locate a benefits counselor.</a:t>
            </a:r>
          </a:p>
          <a:p>
            <a:pPr>
              <a:spcAft>
                <a:spcPts val="1200"/>
              </a:spcAft>
            </a:pPr>
            <a:r>
              <a:rPr lang="en-US" dirty="0"/>
              <a:t>Ask about the </a:t>
            </a:r>
            <a:r>
              <a:rPr lang="en-US" dirty="0">
                <a:hlinkClick r:id="rId6"/>
              </a:rPr>
              <a:t>Student Income Disregard </a:t>
            </a:r>
            <a:r>
              <a:rPr lang="en-US" dirty="0"/>
              <a:t>– it allows students to earn money without affecting their eligibility for benefits</a:t>
            </a:r>
          </a:p>
          <a:p>
            <a:endParaRPr lang="en-US" dirty="0"/>
          </a:p>
        </p:txBody>
      </p:sp>
    </p:spTree>
    <p:extLst>
      <p:ext uri="{BB962C8B-B14F-4D97-AF65-F5344CB8AC3E}">
        <p14:creationId xmlns:p14="http://schemas.microsoft.com/office/powerpoint/2010/main" val="278901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1A949D-BC6B-0C86-E162-F16C981750AE}"/>
              </a:ext>
            </a:extLst>
          </p:cNvPr>
          <p:cNvSpPr>
            <a:spLocks noGrp="1"/>
          </p:cNvSpPr>
          <p:nvPr>
            <p:ph type="title"/>
          </p:nvPr>
        </p:nvSpPr>
        <p:spPr/>
        <p:txBody>
          <a:bodyPr/>
          <a:lstStyle/>
          <a:p>
            <a:r>
              <a:rPr lang="en-US" dirty="0"/>
              <a:t>About the Presenter</a:t>
            </a:r>
          </a:p>
        </p:txBody>
      </p:sp>
      <p:sp>
        <p:nvSpPr>
          <p:cNvPr id="13" name="Subtitle 12">
            <a:extLst>
              <a:ext uri="{FF2B5EF4-FFF2-40B4-BE49-F238E27FC236}">
                <a16:creationId xmlns:a16="http://schemas.microsoft.com/office/drawing/2014/main" id="{B0B48E5F-2282-97F6-F9CE-AE7F83302920}"/>
              </a:ext>
            </a:extLst>
          </p:cNvPr>
          <p:cNvSpPr>
            <a:spLocks noGrp="1"/>
          </p:cNvSpPr>
          <p:nvPr>
            <p:ph type="subTitle" idx="1"/>
          </p:nvPr>
        </p:nvSpPr>
        <p:spPr>
          <a:xfrm>
            <a:off x="960000" y="1940634"/>
            <a:ext cx="4907400" cy="4197200"/>
          </a:xfrm>
        </p:spPr>
        <p:txBody>
          <a:bodyPr/>
          <a:lstStyle/>
          <a:p>
            <a:pPr marL="342900" indent="-342900">
              <a:spcAft>
                <a:spcPts val="1200"/>
              </a:spcAft>
              <a:buFont typeface="Arial" panose="020B0604020202020204" pitchFamily="34" charset="0"/>
              <a:buChar char="•"/>
            </a:pPr>
            <a:r>
              <a:rPr lang="en-US" sz="2800" b="1" dirty="0"/>
              <a:t>Information &amp; Referral Service Manager</a:t>
            </a:r>
          </a:p>
          <a:p>
            <a:pPr marL="342900" indent="-342900">
              <a:spcAft>
                <a:spcPts val="1200"/>
              </a:spcAft>
              <a:buFont typeface="Arial" panose="020B0604020202020204" pitchFamily="34" charset="0"/>
              <a:buChar char="•"/>
            </a:pPr>
            <a:r>
              <a:rPr lang="en-US" sz="2800" b="1" dirty="0"/>
              <a:t>Background in Social Work</a:t>
            </a:r>
          </a:p>
          <a:p>
            <a:pPr marL="342900" indent="-342900">
              <a:spcAft>
                <a:spcPts val="1200"/>
              </a:spcAft>
              <a:buFont typeface="Arial" panose="020B0604020202020204" pitchFamily="34" charset="0"/>
              <a:buChar char="•"/>
            </a:pPr>
            <a:r>
              <a:rPr lang="en-US" sz="2800" b="1" dirty="0"/>
              <a:t>Originally from Florida</a:t>
            </a:r>
          </a:p>
          <a:p>
            <a:pPr marL="342900" indent="-342900">
              <a:spcAft>
                <a:spcPts val="1200"/>
              </a:spcAft>
              <a:buFont typeface="Arial" panose="020B0604020202020204" pitchFamily="34" charset="0"/>
              <a:buChar char="•"/>
            </a:pPr>
            <a:r>
              <a:rPr lang="en-US" sz="2800" b="1" dirty="0"/>
              <a:t>Identifies with multiple types of disabilities</a:t>
            </a:r>
          </a:p>
        </p:txBody>
      </p:sp>
      <p:pic>
        <p:nvPicPr>
          <p:cNvPr id="7" name="Picture 6" descr="A picture containing human face, person, smile, clothing&#10;&#10;Description automatically generated">
            <a:extLst>
              <a:ext uri="{FF2B5EF4-FFF2-40B4-BE49-F238E27FC236}">
                <a16:creationId xmlns:a16="http://schemas.microsoft.com/office/drawing/2014/main" id="{8636F4B3-76AB-3799-EE8E-B905D78009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1246" y="1993601"/>
            <a:ext cx="3302752" cy="3810868"/>
          </a:xfrm>
          <a:prstGeom prst="rect">
            <a:avLst/>
          </a:prstGeom>
        </p:spPr>
      </p:pic>
    </p:spTree>
    <p:extLst>
      <p:ext uri="{BB962C8B-B14F-4D97-AF65-F5344CB8AC3E}">
        <p14:creationId xmlns:p14="http://schemas.microsoft.com/office/powerpoint/2010/main" val="4100450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B161BD4-E865-5FA9-B3BB-2FA9C8BDB9C2}"/>
              </a:ext>
            </a:extLst>
          </p:cNvPr>
          <p:cNvSpPr>
            <a:spLocks noGrp="1"/>
          </p:cNvSpPr>
          <p:nvPr>
            <p:ph type="body" idx="1"/>
          </p:nvPr>
        </p:nvSpPr>
        <p:spPr/>
        <p:txBody>
          <a:bodyPr/>
          <a:lstStyle/>
          <a:p>
            <a:pPr>
              <a:spcAft>
                <a:spcPts val="1200"/>
              </a:spcAft>
            </a:pPr>
            <a:r>
              <a:rPr lang="en-US" sz="2400" dirty="0"/>
              <a:t>File complaint at </a:t>
            </a:r>
            <a:r>
              <a:rPr lang="en-US" sz="2400" dirty="0">
                <a:hlinkClick r:id="rId2"/>
              </a:rPr>
              <a:t>EEOC</a:t>
            </a:r>
            <a:r>
              <a:rPr lang="en-US" sz="2400" dirty="0"/>
              <a:t> regarding any employment discrimination that happened within the last 180 days. </a:t>
            </a:r>
          </a:p>
          <a:p>
            <a:pPr>
              <a:spcAft>
                <a:spcPts val="1200"/>
              </a:spcAft>
            </a:pPr>
            <a:r>
              <a:rPr lang="en-US" sz="2400" b="1" u="sng" dirty="0">
                <a:solidFill>
                  <a:srgbClr val="0563C1"/>
                </a:solidFill>
                <a:effectLst/>
                <a:ea typeface="Times New Roman" panose="02020603050405020304" pitchFamily="18" charset="0"/>
                <a:cs typeface="Calibri" panose="020F0502020204030204" pitchFamily="34" charset="0"/>
                <a:hlinkClick r:id="rId3"/>
              </a:rPr>
              <a:t>Legal Aid of NC:</a:t>
            </a:r>
            <a:r>
              <a:rPr lang="en-US" sz="2400" b="1" dirty="0">
                <a:effectLst/>
                <a:ea typeface="Times New Roman" panose="02020603050405020304" pitchFamily="18" charset="0"/>
              </a:rPr>
              <a:t> </a:t>
            </a:r>
            <a:r>
              <a:rPr lang="en-US" sz="2400" dirty="0"/>
              <a:t>They provide free legal help to people with low incomes in civil cases that involve the basic human needs of people.  </a:t>
            </a:r>
            <a:br>
              <a:rPr lang="en-US" sz="2400" dirty="0"/>
            </a:br>
            <a:r>
              <a:rPr lang="en-US" sz="2400" dirty="0"/>
              <a:t>Phone number: 866-219-5262 </a:t>
            </a:r>
          </a:p>
          <a:p>
            <a:pPr>
              <a:spcAft>
                <a:spcPts val="1200"/>
              </a:spcAft>
            </a:pPr>
            <a:r>
              <a:rPr lang="en-US" sz="2400" b="1" dirty="0">
                <a:hlinkClick r:id="rId4"/>
              </a:rPr>
              <a:t>Lawyer Referral Service</a:t>
            </a:r>
            <a:r>
              <a:rPr lang="en-US" sz="2400" b="1" dirty="0"/>
              <a:t>: </a:t>
            </a:r>
            <a:r>
              <a:rPr lang="en-US" sz="2400" dirty="0"/>
              <a:t>This service connects participants with a lawyer who will offer a 30-minute initial consultation for $50. </a:t>
            </a:r>
          </a:p>
          <a:p>
            <a:pPr>
              <a:spcAft>
                <a:spcPts val="1200"/>
              </a:spcAft>
            </a:pPr>
            <a:r>
              <a:rPr lang="en-US" sz="2400" b="1" u="sng" dirty="0">
                <a:solidFill>
                  <a:srgbClr val="0563C1"/>
                </a:solidFill>
                <a:effectLst/>
                <a:ea typeface="Times New Roman" panose="02020603050405020304" pitchFamily="18" charset="0"/>
                <a:cs typeface="Calibri" panose="020F0502020204030204" pitchFamily="34" charset="0"/>
                <a:hlinkClick r:id="rId5"/>
              </a:rPr>
              <a:t>Disability Rights of North Carolina</a:t>
            </a:r>
            <a:r>
              <a:rPr lang="en-US" sz="2400" b="1" dirty="0">
                <a:effectLst/>
                <a:ea typeface="Times New Roman" panose="02020603050405020304" pitchFamily="18" charset="0"/>
              </a:rPr>
              <a:t>: </a:t>
            </a:r>
            <a:r>
              <a:rPr lang="en-US" sz="2400" dirty="0">
                <a:effectLst/>
                <a:ea typeface="Times New Roman" panose="02020603050405020304" pitchFamily="18" charset="0"/>
              </a:rPr>
              <a:t>DRNC protects the rights of people with disabilities through advocacy and legal services in many different topic areas that impact those with disabilities.</a:t>
            </a:r>
            <a:br>
              <a:rPr lang="en-US" sz="2400" dirty="0">
                <a:effectLst/>
                <a:ea typeface="Times New Roman" panose="02020603050405020304" pitchFamily="18" charset="0"/>
              </a:rPr>
            </a:br>
            <a:r>
              <a:rPr lang="en-US" sz="2400" b="1" dirty="0">
                <a:effectLst/>
                <a:ea typeface="Times New Roman" panose="02020603050405020304" pitchFamily="18" charset="0"/>
              </a:rPr>
              <a:t>Phone number:</a:t>
            </a:r>
            <a:r>
              <a:rPr lang="en-US" sz="2400" dirty="0">
                <a:effectLst/>
                <a:ea typeface="Times New Roman" panose="02020603050405020304" pitchFamily="18" charset="0"/>
              </a:rPr>
              <a:t> 919-856-2195 </a:t>
            </a:r>
            <a:endParaRPr lang="en-US" sz="2400" b="1" dirty="0"/>
          </a:p>
        </p:txBody>
      </p:sp>
      <p:sp>
        <p:nvSpPr>
          <p:cNvPr id="4" name="Title 3">
            <a:extLst>
              <a:ext uri="{FF2B5EF4-FFF2-40B4-BE49-F238E27FC236}">
                <a16:creationId xmlns:a16="http://schemas.microsoft.com/office/drawing/2014/main" id="{896DC632-3538-68CC-F654-8972803A8674}"/>
              </a:ext>
            </a:extLst>
          </p:cNvPr>
          <p:cNvSpPr>
            <a:spLocks noGrp="1"/>
          </p:cNvSpPr>
          <p:nvPr>
            <p:ph type="title"/>
          </p:nvPr>
        </p:nvSpPr>
        <p:spPr/>
        <p:txBody>
          <a:bodyPr/>
          <a:lstStyle/>
          <a:p>
            <a:r>
              <a:rPr lang="en-US" dirty="0"/>
              <a:t>Legal Resources</a:t>
            </a:r>
          </a:p>
        </p:txBody>
      </p:sp>
    </p:spTree>
    <p:extLst>
      <p:ext uri="{BB962C8B-B14F-4D97-AF65-F5344CB8AC3E}">
        <p14:creationId xmlns:p14="http://schemas.microsoft.com/office/powerpoint/2010/main" val="1748553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D405-6A9E-49DC-8F8A-ED91D8A996F3}"/>
              </a:ext>
            </a:extLst>
          </p:cNvPr>
          <p:cNvSpPr>
            <a:spLocks noGrp="1"/>
          </p:cNvSpPr>
          <p:nvPr>
            <p:ph type="title"/>
          </p:nvPr>
        </p:nvSpPr>
        <p:spPr>
          <a:xfrm>
            <a:off x="2224995" y="1155085"/>
            <a:ext cx="7742010" cy="2526398"/>
          </a:xfrm>
        </p:spPr>
        <p:txBody>
          <a:bodyPr/>
          <a:lstStyle/>
          <a:p>
            <a:pPr algn="ctr"/>
            <a:r>
              <a:rPr lang="en-US" b="1"/>
              <a:t>Organizations </a:t>
            </a:r>
            <a:r>
              <a:rPr lang="en-US" b="1" dirty="0"/>
              <a:t>other than VR that offer Employment Support</a:t>
            </a:r>
          </a:p>
        </p:txBody>
      </p:sp>
      <p:sp>
        <p:nvSpPr>
          <p:cNvPr id="4" name="Text Placeholder 3">
            <a:extLst>
              <a:ext uri="{FF2B5EF4-FFF2-40B4-BE49-F238E27FC236}">
                <a16:creationId xmlns:a16="http://schemas.microsoft.com/office/drawing/2014/main" id="{84D43E23-34B4-4614-9A59-9FBC30CE9715}"/>
              </a:ext>
            </a:extLst>
          </p:cNvPr>
          <p:cNvSpPr>
            <a:spLocks noGrp="1"/>
          </p:cNvSpPr>
          <p:nvPr>
            <p:ph type="subTitle" idx="1"/>
          </p:nvPr>
        </p:nvSpPr>
        <p:spPr>
          <a:xfrm>
            <a:off x="2014485" y="3618129"/>
            <a:ext cx="8163030" cy="1571670"/>
          </a:xfrm>
        </p:spPr>
        <p:txBody>
          <a:bodyPr/>
          <a:lstStyle/>
          <a:p>
            <a:pPr algn="ctr">
              <a:spcAft>
                <a:spcPts val="1200"/>
              </a:spcAft>
            </a:pPr>
            <a:r>
              <a:rPr lang="en-US" sz="2400" b="1" dirty="0">
                <a:hlinkClick r:id="rId2"/>
              </a:rPr>
              <a:t>EasterSeals UCP North Carolina &amp; Virginia</a:t>
            </a:r>
            <a:endParaRPr lang="en-US" sz="2400" b="1" dirty="0"/>
          </a:p>
          <a:p>
            <a:pPr algn="ctr">
              <a:spcAft>
                <a:spcPts val="1200"/>
              </a:spcAft>
            </a:pPr>
            <a:r>
              <a:rPr lang="en-US" sz="2400" b="1" i="0" u="sng" dirty="0">
                <a:solidFill>
                  <a:srgbClr val="006993"/>
                </a:solidFill>
                <a:effectLst/>
                <a:hlinkClick r:id="rId3"/>
              </a:rPr>
              <a:t>The ARC of North Carolina</a:t>
            </a:r>
            <a:endParaRPr lang="en-US" sz="2400" b="1" i="0" dirty="0">
              <a:solidFill>
                <a:srgbClr val="006993"/>
              </a:solidFill>
              <a:effectLst/>
            </a:endParaRPr>
          </a:p>
          <a:p>
            <a:pPr algn="ctr"/>
            <a:endParaRPr lang="en-US" b="1" dirty="0"/>
          </a:p>
          <a:p>
            <a:pPr algn="ctr"/>
            <a:endParaRPr lang="en-US" dirty="0"/>
          </a:p>
        </p:txBody>
      </p:sp>
    </p:spTree>
    <p:extLst>
      <p:ext uri="{BB962C8B-B14F-4D97-AF65-F5344CB8AC3E}">
        <p14:creationId xmlns:p14="http://schemas.microsoft.com/office/powerpoint/2010/main" val="4005071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4D43E23-34B4-4614-9A59-9FBC30CE9715}"/>
              </a:ext>
            </a:extLst>
          </p:cNvPr>
          <p:cNvSpPr>
            <a:spLocks noGrp="1"/>
          </p:cNvSpPr>
          <p:nvPr>
            <p:ph type="body" idx="1"/>
          </p:nvPr>
        </p:nvSpPr>
        <p:spPr/>
        <p:txBody>
          <a:bodyPr/>
          <a:lstStyle/>
          <a:p>
            <a:pPr>
              <a:spcAft>
                <a:spcPts val="1200"/>
              </a:spcAft>
            </a:pPr>
            <a:r>
              <a:rPr lang="en-US" b="1" dirty="0">
                <a:hlinkClick r:id="rId2"/>
              </a:rPr>
              <a:t>Achieving a Better Life Experience (ABLE) Accounts</a:t>
            </a:r>
            <a:endParaRPr lang="en-US" b="1" dirty="0"/>
          </a:p>
          <a:p>
            <a:pPr>
              <a:spcAft>
                <a:spcPts val="1200"/>
              </a:spcAft>
            </a:pPr>
            <a:r>
              <a:rPr lang="en-US" b="1" i="0" u="sng" dirty="0">
                <a:solidFill>
                  <a:srgbClr val="006993"/>
                </a:solidFill>
                <a:effectLst/>
                <a:hlinkClick r:id="rId3"/>
              </a:rPr>
              <a:t>Disability Benefits Counseling</a:t>
            </a:r>
            <a:endParaRPr lang="en-US" b="1" i="0" u="sng" dirty="0">
              <a:solidFill>
                <a:srgbClr val="006993"/>
              </a:solidFill>
              <a:effectLst/>
            </a:endParaRPr>
          </a:p>
          <a:p>
            <a:pPr>
              <a:spcAft>
                <a:spcPts val="1200"/>
              </a:spcAft>
            </a:pPr>
            <a:r>
              <a:rPr lang="en-US" b="1" i="0" u="sng" dirty="0">
                <a:solidFill>
                  <a:srgbClr val="006993"/>
                </a:solidFill>
                <a:effectLst/>
                <a:hlinkClick r:id="rId4"/>
              </a:rPr>
              <a:t>National Employment Resource Center for the Deaf and Hard of Hearing</a:t>
            </a:r>
            <a:endParaRPr lang="en-US" b="1" i="0" u="sng" dirty="0">
              <a:solidFill>
                <a:srgbClr val="006993"/>
              </a:solidFill>
              <a:effectLst/>
            </a:endParaRPr>
          </a:p>
          <a:p>
            <a:pPr>
              <a:spcAft>
                <a:spcPts val="1200"/>
              </a:spcAft>
            </a:pPr>
            <a:r>
              <a:rPr lang="en-US" b="1" i="0" u="sng" dirty="0">
                <a:solidFill>
                  <a:srgbClr val="006993"/>
                </a:solidFill>
                <a:effectLst/>
                <a:hlinkClick r:id="rId5"/>
              </a:rPr>
              <a:t>The Red Book</a:t>
            </a:r>
            <a:endParaRPr lang="en-US" b="1" i="0" u="sng" dirty="0">
              <a:solidFill>
                <a:srgbClr val="006993"/>
              </a:solidFill>
              <a:effectLst/>
            </a:endParaRPr>
          </a:p>
          <a:p>
            <a:pPr>
              <a:spcAft>
                <a:spcPts val="1200"/>
              </a:spcAft>
            </a:pPr>
            <a:r>
              <a:rPr lang="en-US" b="1" i="0" u="sng" dirty="0">
                <a:solidFill>
                  <a:srgbClr val="006993"/>
                </a:solidFill>
                <a:effectLst/>
                <a:hlinkClick r:id="rId6"/>
              </a:rPr>
              <a:t>LD Resources Foundation Action (LDRFA)</a:t>
            </a:r>
            <a:endParaRPr lang="en-US" b="1" u="sng" dirty="0">
              <a:solidFill>
                <a:srgbClr val="006993"/>
              </a:solidFill>
            </a:endParaRPr>
          </a:p>
          <a:p>
            <a:pPr marL="203195" indent="0">
              <a:buNone/>
            </a:pPr>
            <a:endParaRPr lang="en-US" b="0" i="0" dirty="0">
              <a:solidFill>
                <a:srgbClr val="006993"/>
              </a:solidFill>
              <a:effectLst/>
              <a:latin typeface="Montserrat" panose="00000500000000000000" pitchFamily="2" charset="0"/>
            </a:endParaRPr>
          </a:p>
          <a:p>
            <a:endParaRPr lang="en-US" b="1" i="0" dirty="0">
              <a:solidFill>
                <a:srgbClr val="006993"/>
              </a:solidFill>
              <a:effectLst/>
            </a:endParaRPr>
          </a:p>
          <a:p>
            <a:endParaRPr lang="en-US" dirty="0"/>
          </a:p>
        </p:txBody>
      </p:sp>
      <p:sp>
        <p:nvSpPr>
          <p:cNvPr id="2" name="Title 1">
            <a:extLst>
              <a:ext uri="{FF2B5EF4-FFF2-40B4-BE49-F238E27FC236}">
                <a16:creationId xmlns:a16="http://schemas.microsoft.com/office/drawing/2014/main" id="{DF80D405-6A9E-49DC-8F8A-ED91D8A996F3}"/>
              </a:ext>
            </a:extLst>
          </p:cNvPr>
          <p:cNvSpPr>
            <a:spLocks noGrp="1"/>
          </p:cNvSpPr>
          <p:nvPr>
            <p:ph type="title"/>
          </p:nvPr>
        </p:nvSpPr>
        <p:spPr/>
        <p:txBody>
          <a:bodyPr/>
          <a:lstStyle/>
          <a:p>
            <a:r>
              <a:rPr lang="en-US" b="1" dirty="0"/>
              <a:t>Other Resources</a:t>
            </a:r>
          </a:p>
        </p:txBody>
      </p:sp>
    </p:spTree>
    <p:extLst>
      <p:ext uri="{BB962C8B-B14F-4D97-AF65-F5344CB8AC3E}">
        <p14:creationId xmlns:p14="http://schemas.microsoft.com/office/powerpoint/2010/main" val="3171361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D405-6A9E-49DC-8F8A-ED91D8A996F3}"/>
              </a:ext>
            </a:extLst>
          </p:cNvPr>
          <p:cNvSpPr>
            <a:spLocks noGrp="1"/>
          </p:cNvSpPr>
          <p:nvPr>
            <p:ph type="title"/>
          </p:nvPr>
        </p:nvSpPr>
        <p:spPr/>
        <p:txBody>
          <a:bodyPr/>
          <a:lstStyle/>
          <a:p>
            <a:r>
              <a:rPr lang="en-US" b="1" dirty="0"/>
              <a:t>Articles on Employment </a:t>
            </a:r>
          </a:p>
        </p:txBody>
      </p:sp>
      <p:sp>
        <p:nvSpPr>
          <p:cNvPr id="4" name="Text Placeholder 3">
            <a:extLst>
              <a:ext uri="{FF2B5EF4-FFF2-40B4-BE49-F238E27FC236}">
                <a16:creationId xmlns:a16="http://schemas.microsoft.com/office/drawing/2014/main" id="{84D43E23-34B4-4614-9A59-9FBC30CE9715}"/>
              </a:ext>
            </a:extLst>
          </p:cNvPr>
          <p:cNvSpPr>
            <a:spLocks noGrp="1"/>
          </p:cNvSpPr>
          <p:nvPr>
            <p:ph type="body" idx="1"/>
          </p:nvPr>
        </p:nvSpPr>
        <p:spPr/>
        <p:txBody>
          <a:bodyPr/>
          <a:lstStyle/>
          <a:p>
            <a:pPr>
              <a:spcAft>
                <a:spcPts val="1200"/>
              </a:spcAft>
            </a:pPr>
            <a:r>
              <a:rPr lang="en-US" sz="2400" b="1" i="0" u="sng" dirty="0">
                <a:solidFill>
                  <a:srgbClr val="006993"/>
                </a:solidFill>
                <a:effectLst/>
                <a:hlinkClick r:id="rId2"/>
              </a:rPr>
              <a:t>Working with Vocational Rehabilitation (VR)</a:t>
            </a:r>
            <a:endParaRPr lang="en-US" sz="2400" b="1" i="0" dirty="0">
              <a:solidFill>
                <a:srgbClr val="006993"/>
              </a:solidFill>
              <a:effectLst/>
            </a:endParaRPr>
          </a:p>
          <a:p>
            <a:pPr>
              <a:spcAft>
                <a:spcPts val="1200"/>
              </a:spcAft>
            </a:pPr>
            <a:r>
              <a:rPr lang="en-US" sz="2400" b="1" dirty="0">
                <a:hlinkClick r:id="rId3"/>
              </a:rPr>
              <a:t>Resume Guide for People with Disabilities</a:t>
            </a:r>
            <a:endParaRPr lang="en-US" sz="2400" b="1" dirty="0"/>
          </a:p>
          <a:p>
            <a:pPr>
              <a:spcAft>
                <a:spcPts val="1200"/>
              </a:spcAft>
            </a:pPr>
            <a:r>
              <a:rPr lang="en-US" sz="2400" b="1" i="0" u="sng" dirty="0">
                <a:solidFill>
                  <a:srgbClr val="006993"/>
                </a:solidFill>
                <a:effectLst/>
                <a:hlinkClick r:id="rId4"/>
              </a:rPr>
              <a:t>The Young Professionals Guide to Mental Health while Remote Working and Career Planning</a:t>
            </a:r>
            <a:endParaRPr lang="en-US" sz="2400" b="1" i="0" u="sng" dirty="0">
              <a:solidFill>
                <a:srgbClr val="006993"/>
              </a:solidFill>
              <a:effectLst/>
            </a:endParaRPr>
          </a:p>
          <a:p>
            <a:pPr>
              <a:spcAft>
                <a:spcPts val="1200"/>
              </a:spcAft>
            </a:pPr>
            <a:r>
              <a:rPr lang="en-US" sz="2400" b="1" i="0" u="sng" dirty="0">
                <a:solidFill>
                  <a:srgbClr val="006993"/>
                </a:solidFill>
                <a:effectLst/>
                <a:hlinkClick r:id="rId5"/>
              </a:rPr>
              <a:t>A Guide for People with Disabilities Seeking Employment</a:t>
            </a:r>
            <a:endParaRPr lang="en-US" sz="2400" b="1" i="0" dirty="0">
              <a:solidFill>
                <a:srgbClr val="006993"/>
              </a:solidFill>
              <a:effectLst/>
            </a:endParaRPr>
          </a:p>
          <a:p>
            <a:endParaRPr lang="en-US" b="0" i="0" dirty="0">
              <a:solidFill>
                <a:srgbClr val="006993"/>
              </a:solidFill>
              <a:effectLst/>
              <a:latin typeface="Montserrat" panose="00000500000000000000" pitchFamily="2" charset="0"/>
            </a:endParaRPr>
          </a:p>
          <a:p>
            <a:endParaRPr lang="en-US" b="1" i="0" dirty="0">
              <a:solidFill>
                <a:srgbClr val="006993"/>
              </a:solidFill>
              <a:effectLst/>
            </a:endParaRPr>
          </a:p>
          <a:p>
            <a:endParaRPr lang="en-US" dirty="0"/>
          </a:p>
        </p:txBody>
      </p:sp>
    </p:spTree>
    <p:extLst>
      <p:ext uri="{BB962C8B-B14F-4D97-AF65-F5344CB8AC3E}">
        <p14:creationId xmlns:p14="http://schemas.microsoft.com/office/powerpoint/2010/main" val="290901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BF9B589-5DE1-1D99-7710-39D461B8E9F5}"/>
              </a:ext>
            </a:extLst>
          </p:cNvPr>
          <p:cNvSpPr>
            <a:spLocks noGrp="1"/>
          </p:cNvSpPr>
          <p:nvPr>
            <p:ph type="title"/>
          </p:nvPr>
        </p:nvSpPr>
        <p:spPr>
          <a:xfrm>
            <a:off x="1673200" y="2249800"/>
            <a:ext cx="8845600" cy="2358400"/>
          </a:xfrm>
        </p:spPr>
        <p:txBody>
          <a:bodyPr/>
          <a:lstStyle/>
          <a:p>
            <a:r>
              <a:rPr lang="en-US" dirty="0"/>
              <a:t>Questions?</a:t>
            </a:r>
          </a:p>
        </p:txBody>
      </p:sp>
      <p:sp>
        <p:nvSpPr>
          <p:cNvPr id="8" name="Subtitle 7">
            <a:extLst>
              <a:ext uri="{FF2B5EF4-FFF2-40B4-BE49-F238E27FC236}">
                <a16:creationId xmlns:a16="http://schemas.microsoft.com/office/drawing/2014/main" id="{3C9BE48E-BC09-3155-F4E4-1B206D27DBC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30381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BF1346-B5A8-D8B7-BE26-04D91005928C}"/>
              </a:ext>
            </a:extLst>
          </p:cNvPr>
          <p:cNvSpPr txBox="1"/>
          <p:nvPr/>
        </p:nvSpPr>
        <p:spPr>
          <a:xfrm>
            <a:off x="1326648" y="1940634"/>
            <a:ext cx="9538704" cy="3600986"/>
          </a:xfrm>
          <a:prstGeom prst="rect">
            <a:avLst/>
          </a:prstGeom>
          <a:noFill/>
        </p:spPr>
        <p:txBody>
          <a:bodyPr wrap="square">
            <a:spAutoFit/>
          </a:bodyPr>
          <a:lstStyle/>
          <a:p>
            <a:pPr>
              <a:spcAft>
                <a:spcPts val="1200"/>
              </a:spcAft>
            </a:pPr>
            <a:r>
              <a:rPr lang="en-US" sz="2400" b="1" dirty="0">
                <a:latin typeface="+mn-lt"/>
              </a:rPr>
              <a:t>Address: </a:t>
            </a:r>
            <a:r>
              <a:rPr lang="en-US" sz="2400" dirty="0">
                <a:latin typeface="+mn-lt"/>
              </a:rPr>
              <a:t>3725 National Dr, Suite 105 Raleigh, NC 27612</a:t>
            </a:r>
          </a:p>
          <a:p>
            <a:pPr>
              <a:spcAft>
                <a:spcPts val="1200"/>
              </a:spcAft>
            </a:pPr>
            <a:r>
              <a:rPr lang="en-US" sz="2400" b="1" dirty="0">
                <a:latin typeface="+mn-lt"/>
              </a:rPr>
              <a:t>Phone: </a:t>
            </a:r>
            <a:r>
              <a:rPr lang="en-US" sz="2400" dirty="0">
                <a:latin typeface="+mn-lt"/>
              </a:rPr>
              <a:t>919-833-1117</a:t>
            </a:r>
          </a:p>
          <a:p>
            <a:pPr>
              <a:spcAft>
                <a:spcPts val="1200"/>
              </a:spcAft>
            </a:pPr>
            <a:r>
              <a:rPr lang="en-US" sz="2400" b="1" dirty="0">
                <a:latin typeface="+mn-lt"/>
              </a:rPr>
              <a:t>Email: </a:t>
            </a:r>
            <a:r>
              <a:rPr lang="en-US" sz="2400" dirty="0">
                <a:latin typeface="+mn-lt"/>
              </a:rPr>
              <a:t>info@adanc.org</a:t>
            </a:r>
          </a:p>
          <a:p>
            <a:pPr>
              <a:spcAft>
                <a:spcPts val="1200"/>
              </a:spcAft>
            </a:pPr>
            <a:r>
              <a:rPr lang="en-US" sz="2400" b="1" dirty="0">
                <a:latin typeface="+mn-lt"/>
              </a:rPr>
              <a:t>Website</a:t>
            </a:r>
            <a:r>
              <a:rPr lang="en-US" sz="2400" dirty="0">
                <a:latin typeface="+mn-lt"/>
              </a:rPr>
              <a:t>: www.adanc.org </a:t>
            </a:r>
          </a:p>
          <a:p>
            <a:pPr>
              <a:spcAft>
                <a:spcPts val="1200"/>
              </a:spcAft>
            </a:pPr>
            <a:endParaRPr lang="en-US" sz="2400" b="1" dirty="0">
              <a:latin typeface="+mn-lt"/>
            </a:endParaRPr>
          </a:p>
          <a:p>
            <a:pPr>
              <a:spcAft>
                <a:spcPts val="1200"/>
              </a:spcAft>
            </a:pPr>
            <a:r>
              <a:rPr lang="en-US" sz="2400" b="1" dirty="0">
                <a:latin typeface="+mn-lt"/>
              </a:rPr>
              <a:t>Email</a:t>
            </a:r>
            <a:r>
              <a:rPr lang="en-US" sz="2400" dirty="0">
                <a:latin typeface="+mn-lt"/>
              </a:rPr>
              <a:t>: </a:t>
            </a:r>
            <a:r>
              <a:rPr lang="en-US" sz="2400" dirty="0">
                <a:latin typeface="+mn-lt"/>
                <a:hlinkClick r:id="rId2"/>
              </a:rPr>
              <a:t>Brittny@adanc.org</a:t>
            </a:r>
            <a:endParaRPr lang="en-US" sz="2400" dirty="0">
              <a:latin typeface="+mn-lt"/>
            </a:endParaRPr>
          </a:p>
          <a:p>
            <a:pPr>
              <a:spcAft>
                <a:spcPts val="1200"/>
              </a:spcAft>
            </a:pPr>
            <a:r>
              <a:rPr lang="en-US" sz="2400" b="1" dirty="0">
                <a:latin typeface="+mn-lt"/>
              </a:rPr>
              <a:t>Call or Text: </a:t>
            </a:r>
            <a:r>
              <a:rPr lang="en-US" sz="2400" dirty="0">
                <a:latin typeface="+mn-lt"/>
              </a:rPr>
              <a:t>919 675-3413</a:t>
            </a:r>
          </a:p>
        </p:txBody>
      </p:sp>
      <p:sp>
        <p:nvSpPr>
          <p:cNvPr id="9" name="TextBox 8">
            <a:extLst>
              <a:ext uri="{FF2B5EF4-FFF2-40B4-BE49-F238E27FC236}">
                <a16:creationId xmlns:a16="http://schemas.microsoft.com/office/drawing/2014/main" id="{07E7C07B-A862-356C-48A5-AAEB372338E7}"/>
              </a:ext>
            </a:extLst>
          </p:cNvPr>
          <p:cNvSpPr txBox="1"/>
          <p:nvPr/>
        </p:nvSpPr>
        <p:spPr>
          <a:xfrm>
            <a:off x="3405154" y="778955"/>
            <a:ext cx="5381693" cy="707886"/>
          </a:xfrm>
          <a:prstGeom prst="rect">
            <a:avLst/>
          </a:prstGeom>
          <a:noFill/>
        </p:spPr>
        <p:txBody>
          <a:bodyPr wrap="square">
            <a:spAutoFit/>
          </a:bodyPr>
          <a:lstStyle/>
          <a:p>
            <a:r>
              <a:rPr kumimoji="0" lang="en-US" sz="4000" b="0" i="0" u="none" strike="noStrike" kern="0" cap="none" spc="0" normalizeH="0" baseline="0" noProof="0" dirty="0">
                <a:ln>
                  <a:noFill/>
                </a:ln>
                <a:solidFill>
                  <a:srgbClr val="006993"/>
                </a:solidFill>
                <a:effectLst/>
                <a:uLnTx/>
                <a:uFillTx/>
                <a:latin typeface="Segoe UI Black"/>
                <a:ea typeface="Segoe UI Black" panose="020B0A02040204020203" pitchFamily="34" charset="0"/>
                <a:cs typeface="Arial"/>
                <a:sym typeface="Arial"/>
              </a:rPr>
              <a:t>Contact Information </a:t>
            </a:r>
            <a:endParaRPr lang="en-US" dirty="0"/>
          </a:p>
        </p:txBody>
      </p:sp>
    </p:spTree>
    <p:extLst>
      <p:ext uri="{BB962C8B-B14F-4D97-AF65-F5344CB8AC3E}">
        <p14:creationId xmlns:p14="http://schemas.microsoft.com/office/powerpoint/2010/main" val="1529515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BF9B589-5DE1-1D99-7710-39D461B8E9F5}"/>
              </a:ext>
            </a:extLst>
          </p:cNvPr>
          <p:cNvSpPr>
            <a:spLocks noGrp="1"/>
          </p:cNvSpPr>
          <p:nvPr>
            <p:ph type="title"/>
          </p:nvPr>
        </p:nvSpPr>
        <p:spPr>
          <a:xfrm>
            <a:off x="1673200" y="2249800"/>
            <a:ext cx="8845600" cy="2358400"/>
          </a:xfrm>
        </p:spPr>
        <p:txBody>
          <a:bodyPr/>
          <a:lstStyle/>
          <a:p>
            <a:r>
              <a:rPr lang="en-US" dirty="0"/>
              <a:t>Thank you!</a:t>
            </a:r>
          </a:p>
        </p:txBody>
      </p:sp>
      <p:sp>
        <p:nvSpPr>
          <p:cNvPr id="8" name="Subtitle 7">
            <a:extLst>
              <a:ext uri="{FF2B5EF4-FFF2-40B4-BE49-F238E27FC236}">
                <a16:creationId xmlns:a16="http://schemas.microsoft.com/office/drawing/2014/main" id="{3C9BE48E-BC09-3155-F4E4-1B206D27DBC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2095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BF9B589-5DE1-1D99-7710-39D461B8E9F5}"/>
              </a:ext>
            </a:extLst>
          </p:cNvPr>
          <p:cNvSpPr>
            <a:spLocks noGrp="1"/>
          </p:cNvSpPr>
          <p:nvPr>
            <p:ph type="title"/>
          </p:nvPr>
        </p:nvSpPr>
        <p:spPr>
          <a:xfrm>
            <a:off x="1673200" y="1353344"/>
            <a:ext cx="8845600" cy="2358400"/>
          </a:xfrm>
        </p:spPr>
        <p:txBody>
          <a:bodyPr/>
          <a:lstStyle/>
          <a:p>
            <a:r>
              <a:rPr lang="en-US" dirty="0"/>
              <a:t>Please Ask Questions Anytime!</a:t>
            </a:r>
          </a:p>
        </p:txBody>
      </p:sp>
    </p:spTree>
    <p:extLst>
      <p:ext uri="{BB962C8B-B14F-4D97-AF65-F5344CB8AC3E}">
        <p14:creationId xmlns:p14="http://schemas.microsoft.com/office/powerpoint/2010/main" val="2976809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C73B6-8BE2-0D1B-4E5B-5C5E041FAB7F}"/>
              </a:ext>
            </a:extLst>
          </p:cNvPr>
          <p:cNvSpPr>
            <a:spLocks noGrp="1"/>
          </p:cNvSpPr>
          <p:nvPr>
            <p:ph type="title"/>
          </p:nvPr>
        </p:nvSpPr>
        <p:spPr/>
        <p:txBody>
          <a:bodyPr/>
          <a:lstStyle/>
          <a:p>
            <a:r>
              <a:rPr lang="en-US" dirty="0"/>
              <a:t>Who is Alliance of Disability Advocates?</a:t>
            </a:r>
          </a:p>
        </p:txBody>
      </p:sp>
      <p:sp>
        <p:nvSpPr>
          <p:cNvPr id="3" name="Text Placeholder 2">
            <a:extLst>
              <a:ext uri="{FF2B5EF4-FFF2-40B4-BE49-F238E27FC236}">
                <a16:creationId xmlns:a16="http://schemas.microsoft.com/office/drawing/2014/main" id="{BD95DF15-809E-BB02-741E-BD02C5700580}"/>
              </a:ext>
            </a:extLst>
          </p:cNvPr>
          <p:cNvSpPr>
            <a:spLocks noGrp="1"/>
          </p:cNvSpPr>
          <p:nvPr>
            <p:ph type="body" idx="1"/>
          </p:nvPr>
        </p:nvSpPr>
        <p:spPr/>
        <p:txBody>
          <a:bodyPr/>
          <a:lstStyle/>
          <a:p>
            <a:r>
              <a:rPr lang="en-US" sz="2400" dirty="0"/>
              <a:t>A Center for Independent Living serving Wake, Durham, Orange, Johnston, and Franklin counties.​</a:t>
            </a:r>
          </a:p>
          <a:p>
            <a:endParaRPr lang="en-US" sz="2400" dirty="0"/>
          </a:p>
          <a:p>
            <a:r>
              <a:rPr lang="en-US" sz="2400" dirty="0"/>
              <a:t>Mission: “To serve North Carolinians who experience a disability through empowering, advocating, and advancing consumer-led and consumer-driven initiatives.” ​</a:t>
            </a:r>
          </a:p>
          <a:p>
            <a:endParaRPr lang="en-US" sz="2400" dirty="0"/>
          </a:p>
          <a:p>
            <a:r>
              <a:rPr lang="en-US" sz="2400" dirty="0"/>
              <a:t> 51% of the staff and board must have a significant disability.​</a:t>
            </a:r>
          </a:p>
          <a:p>
            <a:endParaRPr lang="en-US" sz="2400" dirty="0"/>
          </a:p>
          <a:p>
            <a:r>
              <a:rPr lang="en-US" sz="2400" dirty="0"/>
              <a:t>Our values include inclusion, consumer control, and dignity.</a:t>
            </a:r>
          </a:p>
        </p:txBody>
      </p:sp>
    </p:spTree>
    <p:extLst>
      <p:ext uri="{BB962C8B-B14F-4D97-AF65-F5344CB8AC3E}">
        <p14:creationId xmlns:p14="http://schemas.microsoft.com/office/powerpoint/2010/main" val="1858549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0A83A37-E152-9E69-B000-5B5EA55A1C40}"/>
              </a:ext>
            </a:extLst>
          </p:cNvPr>
          <p:cNvSpPr>
            <a:spLocks noGrp="1"/>
          </p:cNvSpPr>
          <p:nvPr>
            <p:ph type="body" idx="1"/>
          </p:nvPr>
        </p:nvSpPr>
        <p:spPr>
          <a:xfrm>
            <a:off x="960000" y="2434013"/>
            <a:ext cx="10272000" cy="4151151"/>
          </a:xfrm>
        </p:spPr>
        <p:txBody>
          <a:bodyPr/>
          <a:lstStyle/>
          <a:p>
            <a:r>
              <a:rPr lang="en-US" sz="2400" b="1" dirty="0"/>
              <a:t>Consumer control- </a:t>
            </a:r>
            <a:r>
              <a:rPr lang="en-US" sz="2400" dirty="0"/>
              <a:t>people with disabilities are the best experts on their own needs and have the right to decide where they live and work.  ​</a:t>
            </a:r>
          </a:p>
          <a:p>
            <a:endParaRPr lang="en-US" sz="2400" dirty="0"/>
          </a:p>
          <a:p>
            <a:r>
              <a:rPr lang="en-US" sz="2400" dirty="0"/>
              <a:t>The problems for people with disabilities lie within the environment and the physical, attitudinal, and programmatic barriers society has created for people with disabilities. ​</a:t>
            </a:r>
          </a:p>
        </p:txBody>
      </p:sp>
      <p:sp>
        <p:nvSpPr>
          <p:cNvPr id="2" name="Title 1">
            <a:extLst>
              <a:ext uri="{FF2B5EF4-FFF2-40B4-BE49-F238E27FC236}">
                <a16:creationId xmlns:a16="http://schemas.microsoft.com/office/drawing/2014/main" id="{ECCD0ADA-4C3C-2AB6-0488-F200121202F1}"/>
              </a:ext>
            </a:extLst>
          </p:cNvPr>
          <p:cNvSpPr>
            <a:spLocks noGrp="1"/>
          </p:cNvSpPr>
          <p:nvPr>
            <p:ph type="title"/>
          </p:nvPr>
        </p:nvSpPr>
        <p:spPr/>
        <p:txBody>
          <a:bodyPr/>
          <a:lstStyle/>
          <a:p>
            <a:r>
              <a:rPr lang="en-US" dirty="0"/>
              <a:t>What is the Independent Living (IL) Philosophy?</a:t>
            </a:r>
          </a:p>
        </p:txBody>
      </p:sp>
    </p:spTree>
    <p:extLst>
      <p:ext uri="{BB962C8B-B14F-4D97-AF65-F5344CB8AC3E}">
        <p14:creationId xmlns:p14="http://schemas.microsoft.com/office/powerpoint/2010/main" val="3828415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6ECC5-1685-0634-1BD5-739F61DD6B72}"/>
              </a:ext>
            </a:extLst>
          </p:cNvPr>
          <p:cNvSpPr>
            <a:spLocks noGrp="1"/>
          </p:cNvSpPr>
          <p:nvPr>
            <p:ph type="title"/>
          </p:nvPr>
        </p:nvSpPr>
        <p:spPr>
          <a:xfrm>
            <a:off x="4364934" y="4830867"/>
            <a:ext cx="6528925" cy="530800"/>
          </a:xfrm>
        </p:spPr>
        <p:txBody>
          <a:bodyPr/>
          <a:lstStyle/>
          <a:p>
            <a:r>
              <a:rPr lang="en-US" dirty="0"/>
              <a:t>National Council on Independent Living (NCIL) https://ncil.org/about/aboutil/</a:t>
            </a:r>
            <a:br>
              <a:rPr lang="en-US" dirty="0"/>
            </a:br>
            <a:endParaRPr lang="en-US" dirty="0"/>
          </a:p>
        </p:txBody>
      </p:sp>
      <p:sp>
        <p:nvSpPr>
          <p:cNvPr id="3" name="Subtitle 2">
            <a:extLst>
              <a:ext uri="{FF2B5EF4-FFF2-40B4-BE49-F238E27FC236}">
                <a16:creationId xmlns:a16="http://schemas.microsoft.com/office/drawing/2014/main" id="{AC4AE2E2-0699-43E1-1967-E43EBC335618}"/>
              </a:ext>
            </a:extLst>
          </p:cNvPr>
          <p:cNvSpPr>
            <a:spLocks noGrp="1"/>
          </p:cNvSpPr>
          <p:nvPr>
            <p:ph type="subTitle" idx="1"/>
          </p:nvPr>
        </p:nvSpPr>
        <p:spPr>
          <a:xfrm>
            <a:off x="1134307" y="1496333"/>
            <a:ext cx="10160210" cy="2845421"/>
          </a:xfrm>
        </p:spPr>
        <p:txBody>
          <a:bodyPr/>
          <a:lstStyle/>
          <a:p>
            <a:r>
              <a:rPr lang="en-US" dirty="0"/>
              <a:t>“People with Disabilities, regardless of the form, have a common history and a shared struggle, that we are a community and a culture that will advance further banded together…” (NCIL) </a:t>
            </a:r>
          </a:p>
        </p:txBody>
      </p:sp>
    </p:spTree>
    <p:extLst>
      <p:ext uri="{BB962C8B-B14F-4D97-AF65-F5344CB8AC3E}">
        <p14:creationId xmlns:p14="http://schemas.microsoft.com/office/powerpoint/2010/main" val="377766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F0D80-89F6-7092-D218-8EB68BCB3137}"/>
              </a:ext>
            </a:extLst>
          </p:cNvPr>
          <p:cNvSpPr>
            <a:spLocks noGrp="1"/>
          </p:cNvSpPr>
          <p:nvPr>
            <p:ph type="title"/>
          </p:nvPr>
        </p:nvSpPr>
        <p:spPr>
          <a:xfrm>
            <a:off x="3828863" y="884723"/>
            <a:ext cx="4534267" cy="871068"/>
          </a:xfrm>
        </p:spPr>
        <p:txBody>
          <a:bodyPr/>
          <a:lstStyle/>
          <a:p>
            <a:r>
              <a:rPr lang="en-US" dirty="0"/>
              <a:t>What Do We Do?</a:t>
            </a:r>
          </a:p>
        </p:txBody>
      </p:sp>
      <p:sp>
        <p:nvSpPr>
          <p:cNvPr id="3" name="Subtitle 2">
            <a:extLst>
              <a:ext uri="{FF2B5EF4-FFF2-40B4-BE49-F238E27FC236}">
                <a16:creationId xmlns:a16="http://schemas.microsoft.com/office/drawing/2014/main" id="{2923B5BE-2233-96A7-792A-EE354D14734D}"/>
              </a:ext>
            </a:extLst>
          </p:cNvPr>
          <p:cNvSpPr>
            <a:spLocks noGrp="1"/>
          </p:cNvSpPr>
          <p:nvPr>
            <p:ph type="subTitle" idx="1"/>
          </p:nvPr>
        </p:nvSpPr>
        <p:spPr>
          <a:xfrm>
            <a:off x="3362666" y="2762721"/>
            <a:ext cx="5466665" cy="995200"/>
          </a:xfrm>
        </p:spPr>
        <p:txBody>
          <a:bodyPr/>
          <a:lstStyle/>
          <a:p>
            <a:pPr algn="ctr">
              <a:spcAft>
                <a:spcPts val="1200"/>
              </a:spcAft>
            </a:pPr>
            <a:r>
              <a:rPr lang="en-US" sz="2400" dirty="0"/>
              <a:t>Information and Referral​</a:t>
            </a:r>
          </a:p>
          <a:p>
            <a:pPr algn="ctr">
              <a:spcAft>
                <a:spcPts val="1200"/>
              </a:spcAft>
            </a:pPr>
            <a:r>
              <a:rPr lang="en-US" sz="2400" dirty="0"/>
              <a:t>Peer Support​</a:t>
            </a:r>
          </a:p>
          <a:p>
            <a:pPr algn="ctr">
              <a:spcAft>
                <a:spcPts val="1200"/>
              </a:spcAft>
            </a:pPr>
            <a:r>
              <a:rPr lang="en-US" sz="2400" dirty="0"/>
              <a:t>Advocacy​</a:t>
            </a:r>
          </a:p>
          <a:p>
            <a:pPr algn="ctr">
              <a:spcAft>
                <a:spcPts val="1200"/>
              </a:spcAft>
            </a:pPr>
            <a:r>
              <a:rPr lang="en-US" sz="2400" dirty="0"/>
              <a:t>Transition Support</a:t>
            </a:r>
          </a:p>
          <a:p>
            <a:pPr algn="ctr">
              <a:spcAft>
                <a:spcPts val="1200"/>
              </a:spcAft>
            </a:pPr>
            <a:r>
              <a:rPr lang="en-US" sz="2400" dirty="0"/>
              <a:t>Independent Living Skills Training </a:t>
            </a:r>
          </a:p>
        </p:txBody>
      </p:sp>
      <p:sp>
        <p:nvSpPr>
          <p:cNvPr id="4" name="Title 3">
            <a:extLst>
              <a:ext uri="{FF2B5EF4-FFF2-40B4-BE49-F238E27FC236}">
                <a16:creationId xmlns:a16="http://schemas.microsoft.com/office/drawing/2014/main" id="{99B8C45E-13F0-AF39-2B09-1F4AF4CC70DB}"/>
              </a:ext>
            </a:extLst>
          </p:cNvPr>
          <p:cNvSpPr>
            <a:spLocks noGrp="1"/>
          </p:cNvSpPr>
          <p:nvPr>
            <p:ph type="title" idx="4294967295"/>
          </p:nvPr>
        </p:nvSpPr>
        <p:spPr>
          <a:xfrm>
            <a:off x="3948258" y="1940962"/>
            <a:ext cx="4295479" cy="636588"/>
          </a:xfrm>
        </p:spPr>
        <p:txBody>
          <a:bodyPr/>
          <a:lstStyle/>
          <a:p>
            <a:pPr algn="ctr"/>
            <a:r>
              <a:rPr lang="en-US" sz="3000" dirty="0"/>
              <a:t>5 Core Services</a:t>
            </a:r>
          </a:p>
        </p:txBody>
      </p:sp>
    </p:spTree>
    <p:extLst>
      <p:ext uri="{BB962C8B-B14F-4D97-AF65-F5344CB8AC3E}">
        <p14:creationId xmlns:p14="http://schemas.microsoft.com/office/powerpoint/2010/main" val="3712539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D6D7FE8-0D23-CFE8-695F-3E7479F2513F}"/>
              </a:ext>
            </a:extLst>
          </p:cNvPr>
          <p:cNvSpPr>
            <a:spLocks noGrp="1"/>
          </p:cNvSpPr>
          <p:nvPr>
            <p:ph type="body" idx="1"/>
          </p:nvPr>
        </p:nvSpPr>
        <p:spPr/>
        <p:txBody>
          <a:bodyPr/>
          <a:lstStyle/>
          <a:p>
            <a:pPr>
              <a:spcAft>
                <a:spcPts val="1200"/>
              </a:spcAft>
            </a:pPr>
            <a:r>
              <a:rPr lang="en-US" sz="2400" dirty="0"/>
              <a:t>Only service we can provide to non-consumers = Information &amp; Resources</a:t>
            </a:r>
          </a:p>
          <a:p>
            <a:pPr>
              <a:spcAft>
                <a:spcPts val="1200"/>
              </a:spcAft>
            </a:pPr>
            <a:r>
              <a:rPr lang="en-US" sz="2400" dirty="0"/>
              <a:t>We assist consumers with navigating community resources</a:t>
            </a:r>
          </a:p>
          <a:p>
            <a:pPr>
              <a:spcAft>
                <a:spcPts val="1200"/>
              </a:spcAft>
            </a:pPr>
            <a:r>
              <a:rPr lang="en-US" sz="2400" dirty="0"/>
              <a:t>Examples:</a:t>
            </a:r>
          </a:p>
          <a:p>
            <a:pPr lvl="1">
              <a:spcAft>
                <a:spcPts val="1200"/>
              </a:spcAft>
              <a:buFont typeface="Wingdings" panose="05000000000000000000" pitchFamily="2" charset="2"/>
              <a:buChar char="Ø"/>
            </a:pPr>
            <a:r>
              <a:rPr lang="en-US" sz="2200" dirty="0"/>
              <a:t>Assistive Technology</a:t>
            </a:r>
          </a:p>
          <a:p>
            <a:pPr lvl="1">
              <a:spcAft>
                <a:spcPts val="1200"/>
              </a:spcAft>
              <a:buFont typeface="Wingdings" panose="05000000000000000000" pitchFamily="2" charset="2"/>
              <a:buChar char="Ø"/>
            </a:pPr>
            <a:r>
              <a:rPr lang="en-US" sz="2200" dirty="0"/>
              <a:t>Benefits </a:t>
            </a:r>
          </a:p>
          <a:p>
            <a:pPr lvl="1">
              <a:spcAft>
                <a:spcPts val="1200"/>
              </a:spcAft>
              <a:buFont typeface="Wingdings" panose="05000000000000000000" pitchFamily="2" charset="2"/>
              <a:buChar char="Ø"/>
            </a:pPr>
            <a:r>
              <a:rPr lang="en-US" sz="2200" dirty="0"/>
              <a:t>Community Resources</a:t>
            </a:r>
          </a:p>
          <a:p>
            <a:pPr lvl="1">
              <a:spcAft>
                <a:spcPts val="1200"/>
              </a:spcAft>
              <a:buFont typeface="Wingdings" panose="05000000000000000000" pitchFamily="2" charset="2"/>
              <a:buChar char="Ø"/>
            </a:pPr>
            <a:r>
              <a:rPr lang="en-US" sz="2200" dirty="0"/>
              <a:t>Disability Rights</a:t>
            </a:r>
          </a:p>
          <a:p>
            <a:pPr lvl="1">
              <a:spcAft>
                <a:spcPts val="1200"/>
              </a:spcAft>
              <a:buFont typeface="Wingdings" panose="05000000000000000000" pitchFamily="2" charset="2"/>
              <a:buChar char="Ø"/>
            </a:pPr>
            <a:r>
              <a:rPr lang="en-US" sz="2200" dirty="0"/>
              <a:t>Employment</a:t>
            </a:r>
          </a:p>
          <a:p>
            <a:pPr lvl="1">
              <a:spcAft>
                <a:spcPts val="1200"/>
              </a:spcAft>
              <a:buFont typeface="Wingdings" panose="05000000000000000000" pitchFamily="2" charset="2"/>
              <a:buChar char="Ø"/>
            </a:pPr>
            <a:r>
              <a:rPr lang="en-US" sz="2200" dirty="0"/>
              <a:t>Housing</a:t>
            </a:r>
          </a:p>
          <a:p>
            <a:pPr lvl="1">
              <a:spcAft>
                <a:spcPts val="1200"/>
              </a:spcAft>
            </a:pPr>
            <a:endParaRPr lang="en-US" dirty="0"/>
          </a:p>
        </p:txBody>
      </p:sp>
      <p:sp>
        <p:nvSpPr>
          <p:cNvPr id="4" name="Title 3">
            <a:extLst>
              <a:ext uri="{FF2B5EF4-FFF2-40B4-BE49-F238E27FC236}">
                <a16:creationId xmlns:a16="http://schemas.microsoft.com/office/drawing/2014/main" id="{B6F7EF89-EE5B-F4D5-1D34-C07F82C0BDB6}"/>
              </a:ext>
            </a:extLst>
          </p:cNvPr>
          <p:cNvSpPr>
            <a:spLocks noGrp="1"/>
          </p:cNvSpPr>
          <p:nvPr>
            <p:ph type="title"/>
          </p:nvPr>
        </p:nvSpPr>
        <p:spPr/>
        <p:txBody>
          <a:bodyPr/>
          <a:lstStyle/>
          <a:p>
            <a:r>
              <a:rPr lang="en-US" dirty="0"/>
              <a:t>Information and Referral</a:t>
            </a:r>
          </a:p>
        </p:txBody>
      </p:sp>
      <p:sp>
        <p:nvSpPr>
          <p:cNvPr id="6" name="TextBox 5">
            <a:extLst>
              <a:ext uri="{FF2B5EF4-FFF2-40B4-BE49-F238E27FC236}">
                <a16:creationId xmlns:a16="http://schemas.microsoft.com/office/drawing/2014/main" id="{DFDD9945-C269-96BD-DAF7-FBFBD0632865}"/>
              </a:ext>
            </a:extLst>
          </p:cNvPr>
          <p:cNvSpPr txBox="1"/>
          <p:nvPr/>
        </p:nvSpPr>
        <p:spPr>
          <a:xfrm>
            <a:off x="5506134" y="3429000"/>
            <a:ext cx="3315523" cy="1415772"/>
          </a:xfrm>
          <a:prstGeom prst="rect">
            <a:avLst/>
          </a:prstGeom>
          <a:noFill/>
        </p:spPr>
        <p:txBody>
          <a:bodyPr wrap="square" rtlCol="0">
            <a:spAutoFit/>
          </a:bodyPr>
          <a:lstStyle/>
          <a:p>
            <a:pPr marL="1219170" marR="0" lvl="1" indent="-406390" algn="l" defTabSz="914400" rtl="0" eaLnBrk="1" fontAlgn="auto" latinLnBrk="0" hangingPunct="1">
              <a:lnSpc>
                <a:spcPct val="100000"/>
              </a:lnSpc>
              <a:spcBef>
                <a:spcPts val="0"/>
              </a:spcBef>
              <a:spcAft>
                <a:spcPts val="1200"/>
              </a:spcAft>
              <a:buClr>
                <a:srgbClr val="434343"/>
              </a:buClr>
              <a:buSzPts val="1200"/>
              <a:buFont typeface="Wingdings" panose="05000000000000000000" pitchFamily="2" charset="2"/>
              <a:buChar char="Ø"/>
              <a:tabLst/>
              <a:defRPr/>
            </a:pPr>
            <a:r>
              <a:rPr kumimoji="0" lang="en-US" sz="2200" b="0" i="0" u="none" strike="noStrike" kern="0" cap="none" spc="0" normalizeH="0" baseline="0" noProof="0" dirty="0">
                <a:ln>
                  <a:noFill/>
                </a:ln>
                <a:solidFill>
                  <a:srgbClr val="000000"/>
                </a:solidFill>
                <a:effectLst/>
                <a:uLnTx/>
                <a:uFillTx/>
                <a:latin typeface="Lato"/>
                <a:cs typeface="Arial"/>
                <a:sym typeface="Arial"/>
              </a:rPr>
              <a:t>Social Security</a:t>
            </a:r>
          </a:p>
          <a:p>
            <a:pPr marL="1219170" marR="0" lvl="1" indent="-406390" algn="l" defTabSz="914400" rtl="0" eaLnBrk="1" fontAlgn="auto" latinLnBrk="0" hangingPunct="1">
              <a:lnSpc>
                <a:spcPct val="100000"/>
              </a:lnSpc>
              <a:spcBef>
                <a:spcPts val="0"/>
              </a:spcBef>
              <a:spcAft>
                <a:spcPts val="1200"/>
              </a:spcAft>
              <a:buClr>
                <a:srgbClr val="434343"/>
              </a:buClr>
              <a:buSzPts val="1200"/>
              <a:buFont typeface="Wingdings" panose="05000000000000000000" pitchFamily="2" charset="2"/>
              <a:buChar char="Ø"/>
              <a:tabLst/>
              <a:defRPr/>
            </a:pPr>
            <a:r>
              <a:rPr kumimoji="0" lang="en-US" sz="2200" b="0" i="0" u="none" strike="noStrike" kern="0" cap="none" spc="0" normalizeH="0" baseline="0" noProof="0" dirty="0">
                <a:ln>
                  <a:noFill/>
                </a:ln>
                <a:solidFill>
                  <a:srgbClr val="000000"/>
                </a:solidFill>
                <a:effectLst/>
                <a:uLnTx/>
                <a:uFillTx/>
                <a:latin typeface="Lato"/>
                <a:cs typeface="Arial"/>
                <a:sym typeface="Arial"/>
              </a:rPr>
              <a:t>Transportation</a:t>
            </a:r>
          </a:p>
          <a:p>
            <a:pPr marL="1219170" marR="0" lvl="1" indent="-406390" algn="l" defTabSz="914400" rtl="0" eaLnBrk="1" fontAlgn="auto" latinLnBrk="0" hangingPunct="1">
              <a:lnSpc>
                <a:spcPct val="100000"/>
              </a:lnSpc>
              <a:spcBef>
                <a:spcPts val="0"/>
              </a:spcBef>
              <a:spcAft>
                <a:spcPts val="1200"/>
              </a:spcAft>
              <a:buClr>
                <a:srgbClr val="434343"/>
              </a:buClr>
              <a:buSzPts val="1200"/>
              <a:buFont typeface="Wingdings" panose="05000000000000000000" pitchFamily="2" charset="2"/>
              <a:buChar char="Ø"/>
              <a:tabLst/>
              <a:defRPr/>
            </a:pPr>
            <a:r>
              <a:rPr kumimoji="0" lang="en-US" sz="2200" b="0" i="0" u="none" strike="noStrike" kern="0" cap="none" spc="0" normalizeH="0" baseline="0" noProof="0" dirty="0">
                <a:ln>
                  <a:noFill/>
                </a:ln>
                <a:solidFill>
                  <a:srgbClr val="000000"/>
                </a:solidFill>
                <a:effectLst/>
                <a:uLnTx/>
                <a:uFillTx/>
                <a:latin typeface="Lato"/>
                <a:cs typeface="Arial"/>
                <a:sym typeface="Arial"/>
              </a:rPr>
              <a:t>Voting</a:t>
            </a:r>
          </a:p>
        </p:txBody>
      </p:sp>
    </p:spTree>
    <p:extLst>
      <p:ext uri="{BB962C8B-B14F-4D97-AF65-F5344CB8AC3E}">
        <p14:creationId xmlns:p14="http://schemas.microsoft.com/office/powerpoint/2010/main" val="3024818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174A4B-3E68-7C02-B6A0-1A3E195222A9}"/>
              </a:ext>
            </a:extLst>
          </p:cNvPr>
          <p:cNvSpPr>
            <a:spLocks noGrp="1"/>
          </p:cNvSpPr>
          <p:nvPr>
            <p:ph type="title"/>
          </p:nvPr>
        </p:nvSpPr>
        <p:spPr/>
        <p:txBody>
          <a:bodyPr/>
          <a:lstStyle/>
          <a:p>
            <a:r>
              <a:rPr lang="en-US" dirty="0"/>
              <a:t>Peer Support</a:t>
            </a:r>
          </a:p>
        </p:txBody>
      </p:sp>
      <p:sp>
        <p:nvSpPr>
          <p:cNvPr id="5" name="Text Placeholder 4">
            <a:extLst>
              <a:ext uri="{FF2B5EF4-FFF2-40B4-BE49-F238E27FC236}">
                <a16:creationId xmlns:a16="http://schemas.microsoft.com/office/drawing/2014/main" id="{940B90EA-44A0-C2C2-4822-2C0BAC434300}"/>
              </a:ext>
            </a:extLst>
          </p:cNvPr>
          <p:cNvSpPr>
            <a:spLocks noGrp="1"/>
          </p:cNvSpPr>
          <p:nvPr>
            <p:ph type="body" idx="1"/>
          </p:nvPr>
        </p:nvSpPr>
        <p:spPr/>
        <p:txBody>
          <a:bodyPr/>
          <a:lstStyle/>
          <a:p>
            <a:pPr>
              <a:spcAft>
                <a:spcPts val="1200"/>
              </a:spcAft>
            </a:pPr>
            <a:r>
              <a:rPr lang="en-US" sz="2400" dirty="0"/>
              <a:t>Peer Supporters have personal experience with disabilities. </a:t>
            </a:r>
          </a:p>
          <a:p>
            <a:pPr>
              <a:spcAft>
                <a:spcPts val="1200"/>
              </a:spcAft>
            </a:pPr>
            <a:r>
              <a:rPr lang="en-US" sz="2400" dirty="0"/>
              <a:t>They work one-on-one with their consumer to listen, share life experiences, provide support, and share knowledge to empower independence.  </a:t>
            </a:r>
          </a:p>
          <a:p>
            <a:pPr>
              <a:spcAft>
                <a:spcPts val="1200"/>
              </a:spcAft>
            </a:pPr>
            <a:r>
              <a:rPr lang="en-US" sz="2400" dirty="0"/>
              <a:t>Examples:</a:t>
            </a:r>
          </a:p>
          <a:p>
            <a:pPr lvl="1">
              <a:spcAft>
                <a:spcPts val="1200"/>
              </a:spcAft>
              <a:buFont typeface="Wingdings" panose="05000000000000000000" pitchFamily="2" charset="2"/>
              <a:buChar char="Ø"/>
            </a:pPr>
            <a:r>
              <a:rPr lang="en-US" sz="2200" dirty="0"/>
              <a:t>Assist others who are adjusting to disability</a:t>
            </a:r>
          </a:p>
          <a:p>
            <a:pPr lvl="1">
              <a:spcAft>
                <a:spcPts val="1200"/>
              </a:spcAft>
              <a:buFont typeface="Wingdings" panose="05000000000000000000" pitchFamily="2" charset="2"/>
              <a:buChar char="Ø"/>
            </a:pPr>
            <a:r>
              <a:rPr lang="en-US" sz="2200" dirty="0"/>
              <a:t>Provide personal knowledge about living with a disability</a:t>
            </a:r>
          </a:p>
          <a:p>
            <a:pPr lvl="1">
              <a:spcAft>
                <a:spcPts val="1200"/>
              </a:spcAft>
              <a:buFont typeface="Wingdings" panose="05000000000000000000" pitchFamily="2" charset="2"/>
              <a:buChar char="Ø"/>
            </a:pPr>
            <a:r>
              <a:rPr lang="en-US" sz="2200" dirty="0"/>
              <a:t>Share experiences, information, resources, and strategies</a:t>
            </a:r>
          </a:p>
          <a:p>
            <a:pPr lvl="1">
              <a:spcAft>
                <a:spcPts val="1200"/>
              </a:spcAft>
              <a:buFont typeface="Wingdings" panose="05000000000000000000" pitchFamily="2" charset="2"/>
              <a:buChar char="Ø"/>
            </a:pPr>
            <a:r>
              <a:rPr lang="en-US" sz="2200" dirty="0"/>
              <a:t>Participate in discussions about changing the perceptions that may be associated with people with disabilities</a:t>
            </a:r>
          </a:p>
        </p:txBody>
      </p:sp>
    </p:spTree>
    <p:extLst>
      <p:ext uri="{BB962C8B-B14F-4D97-AF65-F5344CB8AC3E}">
        <p14:creationId xmlns:p14="http://schemas.microsoft.com/office/powerpoint/2010/main" val="2827728354"/>
      </p:ext>
    </p:extLst>
  </p:cSld>
  <p:clrMapOvr>
    <a:masterClrMapping/>
  </p:clrMapOvr>
</p:sld>
</file>

<file path=ppt/theme/theme1.xml><?xml version="1.0" encoding="utf-8"?>
<a:theme xmlns:a="http://schemas.openxmlformats.org/drawingml/2006/main" name="ADA Template">
  <a:themeElements>
    <a:clrScheme name="Custom 3">
      <a:dk1>
        <a:srgbClr val="000000"/>
      </a:dk1>
      <a:lt1>
        <a:srgbClr val="FFFFFF"/>
      </a:lt1>
      <a:dk2>
        <a:srgbClr val="BEEBEE"/>
      </a:dk2>
      <a:lt2>
        <a:srgbClr val="006993"/>
      </a:lt2>
      <a:accent1>
        <a:srgbClr val="002F42"/>
      </a:accent1>
      <a:accent2>
        <a:srgbClr val="FFD458"/>
      </a:accent2>
      <a:accent3>
        <a:srgbClr val="F68026"/>
      </a:accent3>
      <a:accent4>
        <a:srgbClr val="D5E587"/>
      </a:accent4>
      <a:accent5>
        <a:srgbClr val="B7D331"/>
      </a:accent5>
      <a:accent6>
        <a:srgbClr val="FFFFFF"/>
      </a:accent6>
      <a:hlink>
        <a:srgbClr val="00023E"/>
      </a:hlink>
      <a:folHlink>
        <a:srgbClr val="0097A7"/>
      </a:folHlink>
    </a:clrScheme>
    <a:fontScheme name="Custom 3">
      <a:majorFont>
        <a:latin typeface="Segoe UI Black"/>
        <a:ea typeface=""/>
        <a:cs typeface=""/>
      </a:majorFont>
      <a:minorFont>
        <a:latin typeface="La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DA Template" id="{A597C8AE-2F7B-42E6-95B7-D13C273A2EA7}" vid="{13A2EF6F-AF56-423F-AB40-B28F3FED55E5}"/>
    </a:ext>
  </a:extLst>
</a:theme>
</file>

<file path=docProps/app.xml><?xml version="1.0" encoding="utf-8"?>
<Properties xmlns="http://schemas.openxmlformats.org/officeDocument/2006/extended-properties" xmlns:vt="http://schemas.openxmlformats.org/officeDocument/2006/docPropsVTypes">
  <Template>ADA Template</Template>
  <TotalTime>441</TotalTime>
  <Words>1336</Words>
  <Application>Microsoft Office PowerPoint</Application>
  <PresentationFormat>Widescreen</PresentationFormat>
  <Paragraphs>138</Paragraphs>
  <Slides>26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Lato</vt:lpstr>
      <vt:lpstr>Montserrat</vt:lpstr>
      <vt:lpstr>Patrick Hand</vt:lpstr>
      <vt:lpstr>Roboto</vt:lpstr>
      <vt:lpstr>Roboto Condensed Light</vt:lpstr>
      <vt:lpstr>Segoe UI</vt:lpstr>
      <vt:lpstr>Segoe UI Black</vt:lpstr>
      <vt:lpstr>Wingdings</vt:lpstr>
      <vt:lpstr>ADA Template</vt:lpstr>
      <vt:lpstr>Employment</vt:lpstr>
      <vt:lpstr>About the Presenter</vt:lpstr>
      <vt:lpstr>Please Ask Questions Anytime!</vt:lpstr>
      <vt:lpstr>Who is Alliance of Disability Advocates?</vt:lpstr>
      <vt:lpstr>What is the Independent Living (IL) Philosophy?</vt:lpstr>
      <vt:lpstr>National Council on Independent Living (NCIL) https://ncil.org/about/aboutil/ </vt:lpstr>
      <vt:lpstr>What Do We Do?</vt:lpstr>
      <vt:lpstr>Information and Referral</vt:lpstr>
      <vt:lpstr>Peer Support</vt:lpstr>
      <vt:lpstr>Advocacy</vt:lpstr>
      <vt:lpstr>Transition Support</vt:lpstr>
      <vt:lpstr>Independent Living Skills Training</vt:lpstr>
      <vt:lpstr>Employment</vt:lpstr>
      <vt:lpstr>Finding &amp; Maintaining Employment</vt:lpstr>
      <vt:lpstr>Job Search Resources</vt:lpstr>
      <vt:lpstr>Discrimination at Work</vt:lpstr>
      <vt:lpstr>What is a ‘Reasonable Accommodation’?</vt:lpstr>
      <vt:lpstr>Job Accommodations </vt:lpstr>
      <vt:lpstr>If you are currently unemployed</vt:lpstr>
      <vt:lpstr>Legal Resources</vt:lpstr>
      <vt:lpstr>Organizations other than VR that offer Employment Support</vt:lpstr>
      <vt:lpstr>Other Resources</vt:lpstr>
      <vt:lpstr>Articles on Employment </vt:lpstr>
      <vt:lpstr>Questions?</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Kibler</dc:creator>
  <cp:lastModifiedBy>Brittny Zenere</cp:lastModifiedBy>
  <cp:revision>1</cp:revision>
  <dcterms:created xsi:type="dcterms:W3CDTF">2023-06-01T20:47:30Z</dcterms:created>
  <dcterms:modified xsi:type="dcterms:W3CDTF">2023-06-13T14:27:22Z</dcterms:modified>
</cp:coreProperties>
</file>