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9ae65eed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9ae65eed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9ae65eed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9ae65eed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9ae65eed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9ae65eed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9ae65eed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9ae65eed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9ae65eed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9ae65eed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9ae65eed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9ae65eed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9ae65eed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9ae65eed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9ae65eed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9ae65eed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9ae65eed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9ae65eed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82400"/>
            <a:ext cx="8520600" cy="11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 u="sng"/>
              <a:t>Networking for Career Growth and Combating Stigma for Neurodivergent Individuals</a:t>
            </a:r>
            <a:endParaRPr sz="2980" u="sng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7048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Empowering Young Adults with </a:t>
            </a:r>
            <a:r>
              <a:rPr lang="en"/>
              <a:t>Non Apparent</a:t>
            </a:r>
            <a:r>
              <a:rPr lang="en"/>
              <a:t> Disabilities in the Workforce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58200" y="3629075"/>
            <a:ext cx="2560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Dr. Raymond Huml, Patient Advocate and Vice President of Rare Disease Strategy at Sciensus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7" name="Google Shape;57;p13" title="Screenshot_20250408_152115_LinkedIn.jpg"/>
          <p:cNvPicPr preferRelativeResize="0"/>
          <p:nvPr/>
        </p:nvPicPr>
        <p:blipFill rotWithShape="1">
          <a:blip r:embed="rId3">
            <a:alphaModFix/>
          </a:blip>
          <a:srcRect b="25178" l="0" r="0" t="31788"/>
          <a:stretch/>
        </p:blipFill>
        <p:spPr>
          <a:xfrm>
            <a:off x="730150" y="2307675"/>
            <a:ext cx="1416900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Screen Shot 2025-04-17 at 9.12.13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938" y="2458100"/>
            <a:ext cx="2730135" cy="234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Screen Shot 2025-04-17 at 9.13.05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973" y="2458100"/>
            <a:ext cx="2902128" cy="19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116" name="Google Shape;116;p22" title="Family at a Rare Disease Day Celebra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971" y="782201"/>
            <a:ext cx="4898200" cy="378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networking so important?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Networking</a:t>
            </a:r>
            <a:r>
              <a:rPr lang="en"/>
              <a:t>: Sharing ideas and information to build mutually beneficial professional relationships; social media critical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Benefits:</a:t>
            </a:r>
            <a:endParaRPr b="1"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Access to hidden job opportunities (up to 70% of jobs are not publicly advertised)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Building mentor relationships and career guidance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Developing mutual support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Benefit from others who have “been there”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Faced by Neurodivergent Individuals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50600" y="1540375"/>
            <a:ext cx="824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Social barriers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Difficulty navigating social expectations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Anxiety or self-doubt in professional settings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Workplace statistics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High unemployment rates among neurodivergent individuals (30–40%)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Only 4% disclose invisible disabilities due to stigma</a:t>
            </a:r>
            <a:endParaRPr/>
          </a:p>
        </p:txBody>
      </p:sp>
      <p:pic>
        <p:nvPicPr>
          <p:cNvPr id="72" name="Google Shape;72;p15" title="Mers and I_RDD_20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400" y="1017725"/>
            <a:ext cx="2829373" cy="212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 Networking Strategies for Neurodivergent Professionals at events for networking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337600"/>
            <a:ext cx="8520600" cy="32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Preparation</a:t>
            </a:r>
            <a:r>
              <a:rPr b="1" lang="en"/>
              <a:t> tips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Practice conversations before events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Research attendees' backgrounds and prepare talking points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Event Selection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Choose events with accommodations (virtual options, smaller groups)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Follow up!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Reach out after the event via email or phone to maintain connections and build trust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Combating Stigma Around Invisible Disabilities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Invisible Disabilities: Examples include ADHD, autism, anxiety disorders, and chronic pain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Challenges Due to Stigma: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Fear of judgment and discrimination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Hesitation in disclosing conditions, leading to lack of support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Advocacy Tools: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  - Sharing personal stories through blogs or community events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- Using awareness symbols like the Hidden Disabilities Sunflower badge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Promoting Inclusion in Professional Settings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621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reducing stigmas: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- Suggest training sessions on invisible disabilities for employees and managers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- Advocate for inclusive policies such as flexible work arrangements and accommodations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 Leadership Role: Encourage open communication, empathy, and diversity initiatives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 title="Mers and Lesli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050" y="1017724"/>
            <a:ext cx="1907624" cy="269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Leveraging Resources for Career Growth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Programs for Neurodivergent Professionals: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- Transitions USA offers networking courses tailored to neurodivergent individuals, featuring role-playing exercises and communication training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Online Platforms: LinkedIn groups for neurodiverse professionals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 Companies with Neurodiversity Initiatives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Overcoming Social Anxiety in Networking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Tips for Managing Anxiety: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Practice positive self-talk before events ("Everyone is here to connect").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Focus on meaningful conversations rather than perfection during interactions.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Try recording your “elevator pitch” beforehand and have a trusted friend review 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to Action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Develop your 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Review You Tube/LinkedIn Videos about networking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Create a mental list of potential accommodations that you may require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Create a resume knowing that AI tools will be first reviewing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Identify a trusted partner to help you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Never give up! </a:t>
            </a:r>
            <a:endParaRPr/>
          </a:p>
        </p:txBody>
      </p:sp>
      <p:pic>
        <p:nvPicPr>
          <p:cNvPr id="110" name="Google Shape;110;p21" title="IMG-076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555" y="2614900"/>
            <a:ext cx="1576427" cy="222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